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Default Extension="fntdata" ContentType="application/x-fontdata"/>
  <Override PartName="/docProps/custom.xml" ContentType="application/vnd.openxmlformats-officedocument.custom-propertie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theme/theme7.xml" ContentType="application/vnd.openxmlformats-officedocument.theme+xml"/>
  <Override PartName="/ppt/theme/theme8.xml" ContentType="application/vnd.openxmlformats-officedocument.theme+xml"/>
  <Override PartName="/ppt/theme/theme9.xml" ContentType="application/vnd.openxmlformats-officedocument.theme+xml"/>
  <Override PartName="/ppt/presentation.xml" ContentType="application/vnd.openxmlformats-officedocument.presentationml.presentation.main+xml"/>
  <Override PartName="/ppt/slideMasters/slideMaster2.xml" ContentType="application/vnd.openxmlformats-officedocument.presentationml.slideMaster+xml"/>
  <Override PartName="/ppt/slideMasters/slideMaster39.xml" ContentType="application/vnd.openxmlformats-officedocument.presentationml.slideMaster+xml"/>
  <Override PartName="/ppt/slideMasters/slideMaster26.xml" ContentType="application/vnd.openxmlformats-officedocument.presentationml.slideMaster+xml"/>
  <Override PartName="/ppt/slideMasters/slideMaster1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14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52.xml" ContentType="application/vnd.openxmlformats-officedocument.presentationml.slideMaster+xml"/>
  <Override PartName="/ppt/slideMasters/_rels/slideMaster14.xml.rels" ContentType="application/vnd.openxmlformats-package.relationships+xml"/>
  <Override PartName="/ppt/slideMasters/_rels/slideMaster5.xml.rels" ContentType="application/vnd.openxmlformats-package.relationships+xml"/>
  <Override PartName="/ppt/slideMasters/_rels/slideMaster26.xml.rels" ContentType="application/vnd.openxmlformats-package.relationships+xml"/>
  <Override PartName="/ppt/slideMasters/_rels/slideMaster2.xml.rels" ContentType="application/vnd.openxmlformats-package.relationships+xml"/>
  <Override PartName="/ppt/slideMasters/_rels/slideMaster39.xml.rels" ContentType="application/vnd.openxmlformats-package.relationships+xml"/>
  <Override PartName="/ppt/slideMasters/_rels/slideMaster1.xml.rels" ContentType="application/vnd.openxmlformats-package.relationships+xml"/>
  <Override PartName="/ppt/slideMasters/_rels/slideMaster11.xml.rels" ContentType="application/vnd.openxmlformats-package.relationships+xml"/>
  <Override PartName="/ppt/slideMasters/_rels/slideMaster7.xml.rels" ContentType="application/vnd.openxmlformats-package.relationships+xml"/>
  <Override PartName="/ppt/slideMasters/_rels/slideMaster52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media/image6.png" ContentType="image/png"/>
  <Override PartName="/ppt/media/image7.jpeg" ContentType="image/jpeg"/>
  <Override PartName="/ppt/media/image1.png" ContentType="image/png"/>
  <Override PartName="/ppt/media/image2.png" ContentType="image/png"/>
  <Override PartName="/ppt/media/image5.png" ContentType="image/png"/>
  <Override PartName="/ppt/media/image4.jpeg" ContentType="image/jpeg"/>
  <Override PartName="/ppt/media/image3.png" ContentType="image/png"/>
  <Override PartName="/ppt/media/image23.jpeg" ContentType="image/jpeg"/>
  <Override PartName="/ppt/media/image11.png" ContentType="image/png"/>
  <Override PartName="/ppt/media/image8.png" ContentType="image/png"/>
  <Override PartName="/ppt/media/image19.jpeg" ContentType="image/jpeg"/>
  <Override PartName="/ppt/media/image10.png" ContentType="image/png"/>
  <Override PartName="/ppt/media/image9.png" ContentType="image/png"/>
  <Override PartName="/ppt/media/image18.jpeg" ContentType="image/jpeg"/>
  <Override PartName="/ppt/media/image20.jpeg" ContentType="image/jpeg"/>
  <Override PartName="/ppt/media/image12.png" ContentType="image/png"/>
  <Override PartName="/ppt/media/image13.png" ContentType="image/png"/>
  <Override PartName="/ppt/media/image14.png" ContentType="image/png"/>
  <Override PartName="/ppt/media/image15.png" ContentType="image/png"/>
  <Override PartName="/ppt/media/image16.jpeg" ContentType="image/jpeg"/>
  <Override PartName="/ppt/media/image24.jpeg" ContentType="image/jpeg"/>
  <Override PartName="/ppt/media/image17.png" ContentType="image/png"/>
  <Override PartName="/ppt/media/image21.jpeg" ContentType="image/jpeg"/>
  <Override PartName="/ppt/media/image22.jpeg" ContentType="image/jpeg"/>
  <Override PartName="/ppt/slideLayouts/slideLayout20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_rels/slideLayout20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1.xml.rels" ContentType="application/vnd.openxmlformats-package.relationships+xml"/>
  <Override PartName="/ppt/slideLayouts/_rels/slideLayout53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54.xml.rels" ContentType="application/vnd.openxmlformats-package.relationships+xml"/>
  <Override PartName="/ppt/slideLayouts/_rels/slideLayout32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55.xml.rels" ContentType="application/vnd.openxmlformats-package.relationships+xml"/>
  <Override PartName="/ppt/slideLayouts/_rels/slideLayout33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34.xml.rels" ContentType="application/vnd.openxmlformats-package.relationships+xml"/>
  <Override PartName="/ppt/slideLayouts/_rels/slideLayout29.xml.rels" ContentType="application/vnd.openxmlformats-package.relationships+xml"/>
  <Override PartName="/ppt/slideLayouts/_rels/slideLayout56.xml.rels" ContentType="application/vnd.openxmlformats-package.relationships+xml"/>
  <Override PartName="/ppt/slideLayouts/_rels/slideLayout26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35.xml.rels" ContentType="application/vnd.openxmlformats-package.relationships+xml"/>
  <Override PartName="/ppt/slideLayouts/_rels/slideLayout28.xml.rels" ContentType="application/vnd.openxmlformats-package.relationships+xml"/>
  <Override PartName="/ppt/slideLayouts/_rels/slideLayout57.xml.rels" ContentType="application/vnd.openxmlformats-package.relationships+xml"/>
  <Override PartName="/ppt/slideLayouts/_rels/slideLayout27.xml.rels" ContentType="application/vnd.openxmlformats-package.relationships+xml"/>
  <Override PartName="/ppt/slideLayouts/_rels/slideLayout58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36.xml.rels" ContentType="application/vnd.openxmlformats-package.relationships+xml"/>
  <Override PartName="/ppt/slideLayouts/_rels/slideLayout24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37.xml.rels" ContentType="application/vnd.openxmlformats-package.relationships+xml"/>
  <Override PartName="/ppt/slideLayouts/_rels/slideLayout25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38.xml.rels" ContentType="application/vnd.openxmlformats-package.relationships+xml"/>
  <Override PartName="/ppt/slideLayouts/_rels/slideLayout3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22.xml.rels" ContentType="application/vnd.openxmlformats-package.relationships+xml"/>
  <Override PartName="/ppt/slideLayouts/_rels/slideLayout30.xml.rels" ContentType="application/vnd.openxmlformats-package.relationships+xml"/>
  <Override PartName="/ppt/slideLayouts/_rels/slideLayout40.xml.rels" ContentType="application/vnd.openxmlformats-package.relationships+xml"/>
  <Override PartName="/ppt/slideLayouts/_rels/slideLayout41.xml.rels" ContentType="application/vnd.openxmlformats-package.relationships+xml"/>
  <Override PartName="/ppt/slideLayouts/_rels/slideLayout42.xml.rels" ContentType="application/vnd.openxmlformats-package.relationships+xml"/>
  <Override PartName="/ppt/slideLayouts/_rels/slideLayout43.xml.rels" ContentType="application/vnd.openxmlformats-package.relationships+xml"/>
  <Override PartName="/ppt/slideLayouts/_rels/slideLayout44.xml.rels" ContentType="application/vnd.openxmlformats-package.relationships+xml"/>
  <Override PartName="/ppt/slideLayouts/_rels/slideLayout45.xml.rels" ContentType="application/vnd.openxmlformats-package.relationships+xml"/>
  <Override PartName="/ppt/slideLayouts/_rels/slideLayout46.xml.rels" ContentType="application/vnd.openxmlformats-package.relationships+xml"/>
  <Override PartName="/ppt/slideLayouts/_rels/slideLayout47.xml.rels" ContentType="application/vnd.openxmlformats-package.relationships+xml"/>
  <Override PartName="/ppt/slideLayouts/_rels/slideLayout48.xml.rels" ContentType="application/vnd.openxmlformats-package.relationships+xml"/>
  <Override PartName="/ppt/slideLayouts/_rels/slideLayout49.xml.rels" ContentType="application/vnd.openxmlformats-package.relationships+xml"/>
  <Override PartName="/ppt/slideLayouts/_rels/slideLayout50.xml.rels" ContentType="application/vnd.openxmlformats-package.relationships+xml"/>
  <Override PartName="/ppt/slideLayouts/_rels/slideLayout51.xml.rels" ContentType="application/vnd.openxmlformats-package.relationships+xml"/>
  <Override PartName="/ppt/slideLayouts/_rels/slideLayout52.xml.rels" ContentType="application/vnd.openxmlformats-package.relationships+xml"/>
  <Override PartName="/ppt/presProps.xml" ContentType="application/vnd.openxmlformats-officedocument.presentationml.presProps+xml"/>
  <Override PartName="/ppt/_rels/presentation.xml.rels" ContentType="application/vnd.openxmlformats-package.relationships+xml"/>
  <Override PartName="/_rels/.rels" ContentType="application/vnd.openxmlformats-package.relationships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50" r:id="rId3"/>
    <p:sldMasterId id="2147483654" r:id="rId4"/>
    <p:sldMasterId id="2147483657" r:id="rId5"/>
    <p:sldMasterId id="2147483662" r:id="rId6"/>
    <p:sldMasterId id="2147483666" r:id="rId7"/>
    <p:sldMasterId id="2147483679" r:id="rId8"/>
    <p:sldMasterId id="2147483693" r:id="rId9"/>
    <p:sldMasterId id="2147483707" r:id="rId10"/>
  </p:sldMasterIdLst>
  <p:sldIdLst>
    <p:sldId id="256" r:id="rId11"/>
    <p:sldId id="257" r:id="rId12"/>
    <p:sldId id="258" r:id="rId13"/>
    <p:sldId id="259" r:id="rId14"/>
    <p:sldId id="260" r:id="rId15"/>
    <p:sldId id="261" r:id="rId16"/>
  </p:sldIdLst>
  <p:sldSz cx="9144000" cy="5148263"/>
  <p:notesSz cx="7559675" cy="10691813"/>
</p:presentation>
</file>

<file path=ppt/presProps.xml><?xml version="1.0" encoding="utf-8"?>
<p:presentationPr xmlns:a="http://schemas.openxmlformats.org/drawingml/2006/main" xmlns:p="http://schemas.openxmlformats.org/presentationml/2006/main" xmlns:r="http://schemas.openxmlformats.org/officeDocument/2006/relationships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Master" Target="slideMasters/slideMaster5.xml"/><Relationship Id="rId5" Type="http://schemas.openxmlformats.org/officeDocument/2006/relationships/slideMaster" Target="slideMasters/slideMaster7.xml"/><Relationship Id="rId6" Type="http://schemas.openxmlformats.org/officeDocument/2006/relationships/slideMaster" Target="slideMasters/slideMaster11.xml"/><Relationship Id="rId7" Type="http://schemas.openxmlformats.org/officeDocument/2006/relationships/slideMaster" Target="slideMasters/slideMaster14.xml"/><Relationship Id="rId8" Type="http://schemas.openxmlformats.org/officeDocument/2006/relationships/slideMaster" Target="slideMasters/slideMaster26.xml"/><Relationship Id="rId9" Type="http://schemas.openxmlformats.org/officeDocument/2006/relationships/slideMaster" Target="slideMasters/slideMaster39.xml"/><Relationship Id="rId10" Type="http://schemas.openxmlformats.org/officeDocument/2006/relationships/slideMaster" Target="slideMasters/slideMaster52.xml"/><Relationship Id="rId11" Type="http://schemas.openxmlformats.org/officeDocument/2006/relationships/slide" Target="slides/slide1.xml"/><Relationship Id="rId12" Type="http://schemas.openxmlformats.org/officeDocument/2006/relationships/slide" Target="slides/slide2.xml"/><Relationship Id="rId13" Type="http://schemas.openxmlformats.org/officeDocument/2006/relationships/slide" Target="slides/slide3.xml"/><Relationship Id="rId14" Type="http://schemas.openxmlformats.org/officeDocument/2006/relationships/slide" Target="slides/slide4.xml"/><Relationship Id="rId15" Type="http://schemas.openxmlformats.org/officeDocument/2006/relationships/slide" Target="slides/slide5.xml"/><Relationship Id="rId16" Type="http://schemas.openxmlformats.org/officeDocument/2006/relationships/slide" Target="slides/slide6.xml"/><Relationship Id="rId17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7.xml"/><Relationship Id="rId2" Type="http://schemas.openxmlformats.org/officeDocument/2006/relationships/image" Target="../media/image3.png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1.xml"/><Relationship Id="rId2" Type="http://schemas.openxmlformats.org/officeDocument/2006/relationships/image" Target="../media/image3.png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1.xml"/><Relationship Id="rId2" Type="http://schemas.openxmlformats.org/officeDocument/2006/relationships/image" Target="../media/image3.png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1.xml"/><Relationship Id="rId2" Type="http://schemas.openxmlformats.org/officeDocument/2006/relationships/image" Target="../media/image3.png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4.xml"/><Relationship Id="rId2" Type="http://schemas.openxmlformats.org/officeDocument/2006/relationships/image" Target="../media/image4.jpeg"/><Relationship Id="rId3" Type="http://schemas.openxmlformats.org/officeDocument/2006/relationships/image" Target="../media/image5.png"/><Relationship Id="rId4" Type="http://schemas.openxmlformats.org/officeDocument/2006/relationships/image" Target="../media/image6.png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4.xml"/><Relationship Id="rId2" Type="http://schemas.openxmlformats.org/officeDocument/2006/relationships/image" Target="../media/image7.jpeg"/><Relationship Id="rId3" Type="http://schemas.openxmlformats.org/officeDocument/2006/relationships/image" Target="../media/image5.png"/><Relationship Id="rId4" Type="http://schemas.openxmlformats.org/officeDocument/2006/relationships/image" Target="../media/image8.png"/><Relationship Id="rId5" Type="http://schemas.openxmlformats.org/officeDocument/2006/relationships/image" Target="../media/image9.png"/><Relationship Id="rId6" Type="http://schemas.openxmlformats.org/officeDocument/2006/relationships/image" Target="../media/image10.png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4.xml"/><Relationship Id="rId2" Type="http://schemas.openxmlformats.org/officeDocument/2006/relationships/image" Target="../media/image7.jpeg"/><Relationship Id="rId3" Type="http://schemas.openxmlformats.org/officeDocument/2006/relationships/image" Target="../media/image5.png"/><Relationship Id="rId4" Type="http://schemas.openxmlformats.org/officeDocument/2006/relationships/image" Target="../media/image8.png"/><Relationship Id="rId5" Type="http://schemas.openxmlformats.org/officeDocument/2006/relationships/image" Target="../media/image9.png"/><Relationship Id="rId6" Type="http://schemas.openxmlformats.org/officeDocument/2006/relationships/image" Target="../media/image10.png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4.xml"/><Relationship Id="rId2" Type="http://schemas.openxmlformats.org/officeDocument/2006/relationships/image" Target="../media/image7.jpeg"/><Relationship Id="rId3" Type="http://schemas.openxmlformats.org/officeDocument/2006/relationships/image" Target="../media/image5.png"/><Relationship Id="rId4" Type="http://schemas.openxmlformats.org/officeDocument/2006/relationships/image" Target="../media/image8.png"/><Relationship Id="rId5" Type="http://schemas.openxmlformats.org/officeDocument/2006/relationships/image" Target="../media/image9.png"/><Relationship Id="rId6" Type="http://schemas.openxmlformats.org/officeDocument/2006/relationships/image" Target="../media/image10.png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4.xml"/><Relationship Id="rId2" Type="http://schemas.openxmlformats.org/officeDocument/2006/relationships/image" Target="../media/image7.jpeg"/><Relationship Id="rId3" Type="http://schemas.openxmlformats.org/officeDocument/2006/relationships/image" Target="../media/image5.png"/><Relationship Id="rId4" Type="http://schemas.openxmlformats.org/officeDocument/2006/relationships/image" Target="../media/image8.png"/><Relationship Id="rId5" Type="http://schemas.openxmlformats.org/officeDocument/2006/relationships/image" Target="../media/image9.png"/><Relationship Id="rId6" Type="http://schemas.openxmlformats.org/officeDocument/2006/relationships/image" Target="../media/image10.png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4.xml"/><Relationship Id="rId2" Type="http://schemas.openxmlformats.org/officeDocument/2006/relationships/image" Target="../media/image7.jpeg"/><Relationship Id="rId3" Type="http://schemas.openxmlformats.org/officeDocument/2006/relationships/image" Target="../media/image5.png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3.png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4.xml"/><Relationship Id="rId2" Type="http://schemas.openxmlformats.org/officeDocument/2006/relationships/image" Target="../media/image7.jpeg"/><Relationship Id="rId3" Type="http://schemas.openxmlformats.org/officeDocument/2006/relationships/image" Target="../media/image5.png"/><Relationship Id="rId4" Type="http://schemas.openxmlformats.org/officeDocument/2006/relationships/image" Target="../media/image11.png"/><Relationship Id="rId5" Type="http://schemas.openxmlformats.org/officeDocument/2006/relationships/image" Target="../media/image9.png"/><Relationship Id="rId6" Type="http://schemas.openxmlformats.org/officeDocument/2006/relationships/image" Target="../media/image10.png"/><Relationship Id="rId7" Type="http://schemas.openxmlformats.org/officeDocument/2006/relationships/image" Target="../media/image11.png"/><Relationship Id="rId8" Type="http://schemas.openxmlformats.org/officeDocument/2006/relationships/image" Target="../media/image9.png"/><Relationship Id="rId9" Type="http://schemas.openxmlformats.org/officeDocument/2006/relationships/image" Target="../media/image10.png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4.xml"/><Relationship Id="rId2" Type="http://schemas.openxmlformats.org/officeDocument/2006/relationships/image" Target="../media/image7.jpeg"/><Relationship Id="rId3" Type="http://schemas.openxmlformats.org/officeDocument/2006/relationships/image" Target="../media/image5.png"/><Relationship Id="rId4" Type="http://schemas.openxmlformats.org/officeDocument/2006/relationships/image" Target="../media/image11.png"/><Relationship Id="rId5" Type="http://schemas.openxmlformats.org/officeDocument/2006/relationships/image" Target="../media/image10.png"/><Relationship Id="rId6" Type="http://schemas.openxmlformats.org/officeDocument/2006/relationships/image" Target="../media/image10.png"/><Relationship Id="rId7" Type="http://schemas.openxmlformats.org/officeDocument/2006/relationships/image" Target="../media/image11.png"/><Relationship Id="rId8" Type="http://schemas.openxmlformats.org/officeDocument/2006/relationships/image" Target="../media/image10.png"/><Relationship Id="rId9" Type="http://schemas.openxmlformats.org/officeDocument/2006/relationships/image" Target="../media/image10.png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4.xml"/><Relationship Id="rId2" Type="http://schemas.openxmlformats.org/officeDocument/2006/relationships/image" Target="../media/image7.jpeg"/><Relationship Id="rId3" Type="http://schemas.openxmlformats.org/officeDocument/2006/relationships/image" Target="../media/image5.png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4.xml"/><Relationship Id="rId2" Type="http://schemas.openxmlformats.org/officeDocument/2006/relationships/image" Target="../media/image7.jpeg"/><Relationship Id="rId3" Type="http://schemas.openxmlformats.org/officeDocument/2006/relationships/image" Target="../media/image5.png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4.xml"/><Relationship Id="rId2" Type="http://schemas.openxmlformats.org/officeDocument/2006/relationships/image" Target="../media/image7.jpeg"/><Relationship Id="rId3" Type="http://schemas.openxmlformats.org/officeDocument/2006/relationships/image" Target="../media/image5.png"/><Relationship Id="rId4" Type="http://schemas.openxmlformats.org/officeDocument/2006/relationships/image" Target="../media/image11.png"/><Relationship Id="rId5" Type="http://schemas.openxmlformats.org/officeDocument/2006/relationships/image" Target="../media/image9.png"/><Relationship Id="rId6" Type="http://schemas.openxmlformats.org/officeDocument/2006/relationships/image" Target="../media/image9.png"/>
</Relationships>
</file>

<file path=ppt/slideLayouts/_rels/slideLayout2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4.xml"/><Relationship Id="rId2" Type="http://schemas.openxmlformats.org/officeDocument/2006/relationships/image" Target="../media/image7.jpeg"/><Relationship Id="rId3" Type="http://schemas.openxmlformats.org/officeDocument/2006/relationships/image" Target="../media/image5.png"/>
</Relationships>
</file>

<file path=ppt/slideLayouts/_rels/slideLayout2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6.xml"/><Relationship Id="rId2" Type="http://schemas.openxmlformats.org/officeDocument/2006/relationships/image" Target="../media/image7.jpeg"/><Relationship Id="rId3" Type="http://schemas.openxmlformats.org/officeDocument/2006/relationships/image" Target="../media/image12.png"/><Relationship Id="rId4" Type="http://schemas.openxmlformats.org/officeDocument/2006/relationships/image" Target="../media/image11.png"/><Relationship Id="rId5" Type="http://schemas.openxmlformats.org/officeDocument/2006/relationships/image" Target="../media/image9.png"/><Relationship Id="rId6" Type="http://schemas.openxmlformats.org/officeDocument/2006/relationships/image" Target="../media/image9.png"/>
</Relationships>
</file>

<file path=ppt/slideLayouts/_rels/slideLayout2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6.xml"/><Relationship Id="rId2" Type="http://schemas.openxmlformats.org/officeDocument/2006/relationships/image" Target="../media/image7.jpeg"/><Relationship Id="rId3" Type="http://schemas.openxmlformats.org/officeDocument/2006/relationships/image" Target="../media/image12.png"/>
</Relationships>
</file>

<file path=ppt/slideLayouts/_rels/slideLayout2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6.xml"/><Relationship Id="rId2" Type="http://schemas.openxmlformats.org/officeDocument/2006/relationships/image" Target="../media/image4.jpeg"/><Relationship Id="rId3" Type="http://schemas.openxmlformats.org/officeDocument/2006/relationships/image" Target="../media/image12.png"/><Relationship Id="rId4" Type="http://schemas.openxmlformats.org/officeDocument/2006/relationships/image" Target="../media/image6.png"/>
</Relationships>
</file>

<file path=ppt/slideLayouts/_rels/slideLayout2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6.xml"/><Relationship Id="rId2" Type="http://schemas.openxmlformats.org/officeDocument/2006/relationships/image" Target="../media/image7.jpeg"/><Relationship Id="rId3" Type="http://schemas.openxmlformats.org/officeDocument/2006/relationships/image" Target="../media/image12.png"/><Relationship Id="rId4" Type="http://schemas.openxmlformats.org/officeDocument/2006/relationships/image" Target="../media/image8.png"/><Relationship Id="rId5" Type="http://schemas.openxmlformats.org/officeDocument/2006/relationships/image" Target="../media/image9.png"/><Relationship Id="rId6" Type="http://schemas.openxmlformats.org/officeDocument/2006/relationships/image" Target="../media/image10.png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3.png"/>
</Relationships>
</file>

<file path=ppt/slideLayouts/_rels/slideLayout3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6.xml"/><Relationship Id="rId2" Type="http://schemas.openxmlformats.org/officeDocument/2006/relationships/image" Target="../media/image7.jpeg"/><Relationship Id="rId3" Type="http://schemas.openxmlformats.org/officeDocument/2006/relationships/image" Target="../media/image12.png"/><Relationship Id="rId4" Type="http://schemas.openxmlformats.org/officeDocument/2006/relationships/image" Target="../media/image8.png"/><Relationship Id="rId5" Type="http://schemas.openxmlformats.org/officeDocument/2006/relationships/image" Target="../media/image9.png"/><Relationship Id="rId6" Type="http://schemas.openxmlformats.org/officeDocument/2006/relationships/image" Target="../media/image10.png"/>
</Relationships>
</file>

<file path=ppt/slideLayouts/_rels/slideLayout3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6.xml"/><Relationship Id="rId2" Type="http://schemas.openxmlformats.org/officeDocument/2006/relationships/image" Target="../media/image7.jpeg"/><Relationship Id="rId3" Type="http://schemas.openxmlformats.org/officeDocument/2006/relationships/image" Target="../media/image12.png"/>
</Relationships>
</file>

<file path=ppt/slideLayouts/_rels/slideLayout3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6.xml"/><Relationship Id="rId2" Type="http://schemas.openxmlformats.org/officeDocument/2006/relationships/image" Target="../media/image7.jpeg"/><Relationship Id="rId3" Type="http://schemas.openxmlformats.org/officeDocument/2006/relationships/image" Target="../media/image12.png"/><Relationship Id="rId4" Type="http://schemas.openxmlformats.org/officeDocument/2006/relationships/image" Target="../media/image8.png"/><Relationship Id="rId5" Type="http://schemas.openxmlformats.org/officeDocument/2006/relationships/image" Target="../media/image9.png"/><Relationship Id="rId6" Type="http://schemas.openxmlformats.org/officeDocument/2006/relationships/image" Target="../media/image10.png"/>
</Relationships>
</file>

<file path=ppt/slideLayouts/_rels/slideLayout3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6.xml"/><Relationship Id="rId2" Type="http://schemas.openxmlformats.org/officeDocument/2006/relationships/image" Target="../media/image7.jpeg"/><Relationship Id="rId3" Type="http://schemas.openxmlformats.org/officeDocument/2006/relationships/image" Target="../media/image12.png"/><Relationship Id="rId4" Type="http://schemas.openxmlformats.org/officeDocument/2006/relationships/image" Target="../media/image8.png"/><Relationship Id="rId5" Type="http://schemas.openxmlformats.org/officeDocument/2006/relationships/image" Target="../media/image9.png"/><Relationship Id="rId6" Type="http://schemas.openxmlformats.org/officeDocument/2006/relationships/image" Target="../media/image10.png"/>
</Relationships>
</file>

<file path=ppt/slideLayouts/_rels/slideLayout3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6.xml"/><Relationship Id="rId2" Type="http://schemas.openxmlformats.org/officeDocument/2006/relationships/image" Target="../media/image7.jpeg"/><Relationship Id="rId3" Type="http://schemas.openxmlformats.org/officeDocument/2006/relationships/image" Target="../media/image12.png"/>
</Relationships>
</file>

<file path=ppt/slideLayouts/_rels/slideLayout3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6.xml"/><Relationship Id="rId2" Type="http://schemas.openxmlformats.org/officeDocument/2006/relationships/image" Target="../media/image7.jpeg"/><Relationship Id="rId3" Type="http://schemas.openxmlformats.org/officeDocument/2006/relationships/image" Target="../media/image12.png"/><Relationship Id="rId4" Type="http://schemas.openxmlformats.org/officeDocument/2006/relationships/image" Target="../media/image11.png"/><Relationship Id="rId5" Type="http://schemas.openxmlformats.org/officeDocument/2006/relationships/image" Target="../media/image9.png"/><Relationship Id="rId6" Type="http://schemas.openxmlformats.org/officeDocument/2006/relationships/image" Target="../media/image10.png"/><Relationship Id="rId7" Type="http://schemas.openxmlformats.org/officeDocument/2006/relationships/image" Target="../media/image11.png"/><Relationship Id="rId8" Type="http://schemas.openxmlformats.org/officeDocument/2006/relationships/image" Target="../media/image9.png"/><Relationship Id="rId9" Type="http://schemas.openxmlformats.org/officeDocument/2006/relationships/image" Target="../media/image10.png"/>
</Relationships>
</file>

<file path=ppt/slideLayouts/_rels/slideLayout3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6.xml"/><Relationship Id="rId2" Type="http://schemas.openxmlformats.org/officeDocument/2006/relationships/image" Target="../media/image7.jpeg"/><Relationship Id="rId3" Type="http://schemas.openxmlformats.org/officeDocument/2006/relationships/image" Target="../media/image12.png"/><Relationship Id="rId4" Type="http://schemas.openxmlformats.org/officeDocument/2006/relationships/image" Target="../media/image11.png"/><Relationship Id="rId5" Type="http://schemas.openxmlformats.org/officeDocument/2006/relationships/image" Target="../media/image10.png"/><Relationship Id="rId6" Type="http://schemas.openxmlformats.org/officeDocument/2006/relationships/image" Target="../media/image10.png"/><Relationship Id="rId7" Type="http://schemas.openxmlformats.org/officeDocument/2006/relationships/image" Target="../media/image11.png"/><Relationship Id="rId8" Type="http://schemas.openxmlformats.org/officeDocument/2006/relationships/image" Target="../media/image10.png"/><Relationship Id="rId9" Type="http://schemas.openxmlformats.org/officeDocument/2006/relationships/image" Target="../media/image10.png"/>
</Relationships>
</file>

<file path=ppt/slideLayouts/_rels/slideLayout3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6.xml"/><Relationship Id="rId2" Type="http://schemas.openxmlformats.org/officeDocument/2006/relationships/image" Target="../media/image7.jpeg"/><Relationship Id="rId3" Type="http://schemas.openxmlformats.org/officeDocument/2006/relationships/image" Target="../media/image12.png"/>
</Relationships>
</file>

<file path=ppt/slideLayouts/_rels/slideLayout3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6.xml"/><Relationship Id="rId2" Type="http://schemas.openxmlformats.org/officeDocument/2006/relationships/image" Target="../media/image7.jpeg"/><Relationship Id="rId3" Type="http://schemas.openxmlformats.org/officeDocument/2006/relationships/image" Target="../media/image12.png"/>
</Relationships>
</file>

<file path=ppt/slideLayouts/_rels/slideLayout3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9.xml"/><Relationship Id="rId2" Type="http://schemas.openxmlformats.org/officeDocument/2006/relationships/image" Target="../media/image7.jpeg"/><Relationship Id="rId3" Type="http://schemas.openxmlformats.org/officeDocument/2006/relationships/image" Target="../media/image12.png"/><Relationship Id="rId4" Type="http://schemas.openxmlformats.org/officeDocument/2006/relationships/image" Target="../media/image11.png"/><Relationship Id="rId5" Type="http://schemas.openxmlformats.org/officeDocument/2006/relationships/image" Target="../media/image9.png"/><Relationship Id="rId6" Type="http://schemas.openxmlformats.org/officeDocument/2006/relationships/image" Target="../media/image9.png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3.png"/>
</Relationships>
</file>

<file path=ppt/slideLayouts/_rels/slideLayout4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9.xml"/><Relationship Id="rId2" Type="http://schemas.openxmlformats.org/officeDocument/2006/relationships/image" Target="../media/image7.jpeg"/><Relationship Id="rId3" Type="http://schemas.openxmlformats.org/officeDocument/2006/relationships/image" Target="../media/image12.png"/>
</Relationships>
</file>

<file path=ppt/slideLayouts/_rels/slideLayout4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9.xml"/><Relationship Id="rId2" Type="http://schemas.openxmlformats.org/officeDocument/2006/relationships/image" Target="../media/image4.jpeg"/><Relationship Id="rId3" Type="http://schemas.openxmlformats.org/officeDocument/2006/relationships/image" Target="../media/image12.png"/><Relationship Id="rId4" Type="http://schemas.openxmlformats.org/officeDocument/2006/relationships/image" Target="../media/image6.png"/>
</Relationships>
</file>

<file path=ppt/slideLayouts/_rels/slideLayout4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9.xml"/><Relationship Id="rId2" Type="http://schemas.openxmlformats.org/officeDocument/2006/relationships/image" Target="../media/image7.jpeg"/><Relationship Id="rId3" Type="http://schemas.openxmlformats.org/officeDocument/2006/relationships/image" Target="../media/image12.png"/><Relationship Id="rId4" Type="http://schemas.openxmlformats.org/officeDocument/2006/relationships/image" Target="../media/image8.png"/><Relationship Id="rId5" Type="http://schemas.openxmlformats.org/officeDocument/2006/relationships/image" Target="../media/image9.png"/><Relationship Id="rId6" Type="http://schemas.openxmlformats.org/officeDocument/2006/relationships/image" Target="../media/image10.png"/>
</Relationships>
</file>

<file path=ppt/slideLayouts/_rels/slideLayout4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9.xml"/><Relationship Id="rId2" Type="http://schemas.openxmlformats.org/officeDocument/2006/relationships/image" Target="../media/image7.jpeg"/><Relationship Id="rId3" Type="http://schemas.openxmlformats.org/officeDocument/2006/relationships/image" Target="../media/image12.png"/><Relationship Id="rId4" Type="http://schemas.openxmlformats.org/officeDocument/2006/relationships/image" Target="../media/image13.png"/><Relationship Id="rId5" Type="http://schemas.openxmlformats.org/officeDocument/2006/relationships/image" Target="../media/image9.png"/><Relationship Id="rId6" Type="http://schemas.openxmlformats.org/officeDocument/2006/relationships/image" Target="../media/image14.png"/>
</Relationships>
</file>

<file path=ppt/slideLayouts/_rels/slideLayout4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9.xml"/><Relationship Id="rId2" Type="http://schemas.openxmlformats.org/officeDocument/2006/relationships/image" Target="../media/image7.jpeg"/><Relationship Id="rId3" Type="http://schemas.openxmlformats.org/officeDocument/2006/relationships/image" Target="../media/image12.png"/>
</Relationships>
</file>

<file path=ppt/slideLayouts/_rels/slideLayout4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9.xml"/><Relationship Id="rId2" Type="http://schemas.openxmlformats.org/officeDocument/2006/relationships/image" Target="../media/image7.jpeg"/><Relationship Id="rId3" Type="http://schemas.openxmlformats.org/officeDocument/2006/relationships/image" Target="../media/image12.png"/><Relationship Id="rId4" Type="http://schemas.openxmlformats.org/officeDocument/2006/relationships/image" Target="../media/image13.png"/><Relationship Id="rId5" Type="http://schemas.openxmlformats.org/officeDocument/2006/relationships/image" Target="../media/image9.png"/><Relationship Id="rId6" Type="http://schemas.openxmlformats.org/officeDocument/2006/relationships/image" Target="../media/image14.png"/>
</Relationships>
</file>

<file path=ppt/slideLayouts/_rels/slideLayout4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9.xml"/><Relationship Id="rId2" Type="http://schemas.openxmlformats.org/officeDocument/2006/relationships/image" Target="../media/image7.jpeg"/><Relationship Id="rId3" Type="http://schemas.openxmlformats.org/officeDocument/2006/relationships/image" Target="../media/image12.png"/><Relationship Id="rId4" Type="http://schemas.openxmlformats.org/officeDocument/2006/relationships/image" Target="../media/image13.png"/><Relationship Id="rId5" Type="http://schemas.openxmlformats.org/officeDocument/2006/relationships/image" Target="../media/image9.png"/><Relationship Id="rId6" Type="http://schemas.openxmlformats.org/officeDocument/2006/relationships/image" Target="../media/image14.png"/>
</Relationships>
</file>

<file path=ppt/slideLayouts/_rels/slideLayout4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9.xml"/><Relationship Id="rId2" Type="http://schemas.openxmlformats.org/officeDocument/2006/relationships/image" Target="../media/image7.jpeg"/><Relationship Id="rId3" Type="http://schemas.openxmlformats.org/officeDocument/2006/relationships/image" Target="../media/image12.png"/>
</Relationships>
</file>

<file path=ppt/slideLayouts/_rels/slideLayout4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9.xml"/><Relationship Id="rId2" Type="http://schemas.openxmlformats.org/officeDocument/2006/relationships/image" Target="../media/image7.jpeg"/><Relationship Id="rId3" Type="http://schemas.openxmlformats.org/officeDocument/2006/relationships/image" Target="../media/image12.png"/><Relationship Id="rId4" Type="http://schemas.openxmlformats.org/officeDocument/2006/relationships/image" Target="../media/image11.png"/><Relationship Id="rId5" Type="http://schemas.openxmlformats.org/officeDocument/2006/relationships/image" Target="../media/image9.png"/><Relationship Id="rId6" Type="http://schemas.openxmlformats.org/officeDocument/2006/relationships/image" Target="../media/image14.png"/><Relationship Id="rId7" Type="http://schemas.openxmlformats.org/officeDocument/2006/relationships/image" Target="../media/image11.png"/><Relationship Id="rId8" Type="http://schemas.openxmlformats.org/officeDocument/2006/relationships/image" Target="../media/image9.png"/><Relationship Id="rId9" Type="http://schemas.openxmlformats.org/officeDocument/2006/relationships/image" Target="../media/image14.png"/>
</Relationships>
</file>

<file path=ppt/slideLayouts/_rels/slideLayout4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9.xml"/><Relationship Id="rId2" Type="http://schemas.openxmlformats.org/officeDocument/2006/relationships/image" Target="../media/image7.jpeg"/><Relationship Id="rId3" Type="http://schemas.openxmlformats.org/officeDocument/2006/relationships/image" Target="../media/image12.png"/><Relationship Id="rId4" Type="http://schemas.openxmlformats.org/officeDocument/2006/relationships/image" Target="../media/image11.png"/><Relationship Id="rId5" Type="http://schemas.openxmlformats.org/officeDocument/2006/relationships/image" Target="../media/image10.png"/><Relationship Id="rId6" Type="http://schemas.openxmlformats.org/officeDocument/2006/relationships/image" Target="../media/image10.png"/><Relationship Id="rId7" Type="http://schemas.openxmlformats.org/officeDocument/2006/relationships/image" Target="../media/image11.png"/><Relationship Id="rId8" Type="http://schemas.openxmlformats.org/officeDocument/2006/relationships/image" Target="../media/image10.png"/><Relationship Id="rId9" Type="http://schemas.openxmlformats.org/officeDocument/2006/relationships/image" Target="../media/image10.png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<Relationship Id="rId2" Type="http://schemas.openxmlformats.org/officeDocument/2006/relationships/image" Target="../media/image3.png"/>
</Relationships>
</file>

<file path=ppt/slideLayouts/_rels/slideLayout5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9.xml"/><Relationship Id="rId2" Type="http://schemas.openxmlformats.org/officeDocument/2006/relationships/image" Target="../media/image7.jpeg"/><Relationship Id="rId3" Type="http://schemas.openxmlformats.org/officeDocument/2006/relationships/image" Target="../media/image12.png"/>
</Relationships>
</file>

<file path=ppt/slideLayouts/_rels/slideLayout5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9.xml"/><Relationship Id="rId2" Type="http://schemas.openxmlformats.org/officeDocument/2006/relationships/image" Target="../media/image7.jpeg"/><Relationship Id="rId3" Type="http://schemas.openxmlformats.org/officeDocument/2006/relationships/image" Target="../media/image12.png"/>
</Relationships>
</file>

<file path=ppt/slideLayouts/_rels/slideLayout5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2.xml"/><Relationship Id="rId2" Type="http://schemas.openxmlformats.org/officeDocument/2006/relationships/image" Target="../media/image15.png"/>
</Relationships>
</file>

<file path=ppt/slideLayouts/_rels/slideLayout5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2.xml"/><Relationship Id="rId2" Type="http://schemas.openxmlformats.org/officeDocument/2006/relationships/image" Target="../media/image15.png"/>
</Relationships>
</file>

<file path=ppt/slideLayouts/_rels/slideLayout5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2.xml"/><Relationship Id="rId2" Type="http://schemas.openxmlformats.org/officeDocument/2006/relationships/image" Target="../media/image15.png"/>
</Relationships>
</file>

<file path=ppt/slideLayouts/_rels/slideLayout5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2.xml"/><Relationship Id="rId2" Type="http://schemas.openxmlformats.org/officeDocument/2006/relationships/image" Target="../media/image15.png"/>
</Relationships>
</file>

<file path=ppt/slideLayouts/_rels/slideLayout5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2.xml"/><Relationship Id="rId2" Type="http://schemas.openxmlformats.org/officeDocument/2006/relationships/image" Target="../media/image15.png"/>
</Relationships>
</file>

<file path=ppt/slideLayouts/_rels/slideLayout5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2.xml"/><Relationship Id="rId2" Type="http://schemas.openxmlformats.org/officeDocument/2006/relationships/image" Target="../media/image15.png"/>
</Relationships>
</file>

<file path=ppt/slideLayouts/_rels/slideLayout5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2.xml"/><Relationship Id="rId2" Type="http://schemas.openxmlformats.org/officeDocument/2006/relationships/image" Target="../media/image15.png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<Relationship Id="rId2" Type="http://schemas.openxmlformats.org/officeDocument/2006/relationships/image" Target="../media/image3.png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7.xml"/><Relationship Id="rId2" Type="http://schemas.openxmlformats.org/officeDocument/2006/relationships/image" Target="../media/image3.png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7.xml"/><Relationship Id="rId2" Type="http://schemas.openxmlformats.org/officeDocument/2006/relationships/image" Target="../media/image3.png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7.xml"/><Relationship Id="rId2" Type="http://schemas.openxmlformats.org/officeDocument/2006/relationships/image" Target="../media/image3.png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Обычный 3">
    <p:bg>
      <p:bgPr>
        <a:solidFill>
          <a:schemeClr val="lt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2" name="Picture 7" descr=""/>
          <p:cNvPicPr/>
          <p:nvPr/>
        </p:nvPicPr>
        <p:blipFill>
          <a:blip r:embed="rId2"/>
          <a:stretch/>
        </p:blipFill>
        <p:spPr>
          <a:xfrm>
            <a:off x="0" y="0"/>
            <a:ext cx="9134280" cy="51469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468360" y="0"/>
            <a:ext cx="7631280" cy="7207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pPr indent="0" defTabSz="914400">
              <a:lnSpc>
                <a:spcPct val="90000"/>
              </a:lnSpc>
              <a:buNone/>
              <a:tabLst>
                <a:tab algn="l" pos="0"/>
              </a:tabLst>
            </a:pPr>
            <a:r>
              <a:rPr b="0" lang="ru-RU" sz="4400" strike="noStrike" u="none">
                <a:solidFill>
                  <a:schemeClr val="dk1"/>
                </a:solidFill>
                <a:effectLst/>
                <a:uFillTx/>
                <a:latin typeface="Calibri Light"/>
              </a:rPr>
              <a:t>Образец заголовка</a:t>
            </a:r>
            <a:endParaRPr b="0" lang="ru-RU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4" name="PlaceHolder 2"/>
          <p:cNvSpPr>
            <a:spLocks noGrp="1"/>
          </p:cNvSpPr>
          <p:nvPr>
            <p:ph type="body"/>
          </p:nvPr>
        </p:nvSpPr>
        <p:spPr>
          <a:xfrm>
            <a:off x="468360" y="844920"/>
            <a:ext cx="8423280" cy="3863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pPr marL="228600" indent="-228600" defTabSz="914400">
              <a:lnSpc>
                <a:spcPct val="90000"/>
              </a:lnSpc>
              <a:spcBef>
                <a:spcPts val="1001"/>
              </a:spcBef>
              <a:buClr>
                <a:srgbClr val="414042"/>
              </a:buClr>
              <a:buFont typeface="Arial"/>
              <a:buChar char="•"/>
            </a:pPr>
            <a:r>
              <a:rPr b="0" lang="ru-RU" sz="2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Образец текста</a:t>
            </a:r>
            <a:endParaRPr b="0" lang="ru-RU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85800" indent="-228600" defTabSz="914400">
              <a:lnSpc>
                <a:spcPct val="90000"/>
              </a:lnSpc>
              <a:spcBef>
                <a:spcPts val="499"/>
              </a:spcBef>
              <a:buClr>
                <a:srgbClr val="414042"/>
              </a:buClr>
              <a:buFont typeface="Arial"/>
              <a:buChar char="•"/>
            </a:pPr>
            <a:r>
              <a:rPr b="0" lang="ru-RU" sz="2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Второй уровень</a:t>
            </a:r>
            <a:endParaRPr b="0" lang="ru-RU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 defTabSz="914400">
              <a:lnSpc>
                <a:spcPct val="90000"/>
              </a:lnSpc>
              <a:spcBef>
                <a:spcPts val="499"/>
              </a:spcBef>
              <a:buClr>
                <a:srgbClr val="414042"/>
              </a:buClr>
              <a:buFont typeface="Arial"/>
              <a:buChar char="•"/>
            </a:pPr>
            <a:r>
              <a:rPr b="0" lang="ru-RU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Третий уровень</a:t>
            </a:r>
            <a:endParaRPr b="0" lang="ru-RU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600200" indent="-228600" defTabSz="914400">
              <a:lnSpc>
                <a:spcPct val="90000"/>
              </a:lnSpc>
              <a:spcBef>
                <a:spcPts val="499"/>
              </a:spcBef>
              <a:buClr>
                <a:srgbClr val="414042"/>
              </a:buClr>
              <a:buFont typeface="Arial"/>
              <a:buChar char="•"/>
            </a:pPr>
            <a:r>
              <a:rPr b="0" lang="ru-RU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Четвертый уровень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057400" indent="-228600" defTabSz="914400">
              <a:lnSpc>
                <a:spcPct val="90000"/>
              </a:lnSpc>
              <a:spcBef>
                <a:spcPts val="499"/>
              </a:spcBef>
              <a:buClr>
                <a:srgbClr val="414042"/>
              </a:buClr>
              <a:buFont typeface="Arial"/>
              <a:buChar char="•"/>
            </a:pPr>
            <a:r>
              <a:rPr b="0" lang="ru-RU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Пятый уровень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5" name="PlaceHolder 3"/>
          <p:cNvSpPr>
            <a:spLocks noGrp="1"/>
          </p:cNvSpPr>
          <p:nvPr>
            <p:ph type="sldNum" idx="4"/>
          </p:nvPr>
        </p:nvSpPr>
        <p:spPr>
          <a:xfrm>
            <a:off x="0" y="0"/>
            <a:ext cx="0" cy="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-45000" bIns="-45000" anchor="t">
            <a:noAutofit/>
          </a:bodyPr>
          <a:lstStyle>
            <a:lvl1pPr indent="0" defTabSz="914400">
              <a:lnSpc>
                <a:spcPct val="100000"/>
              </a:lnSpc>
              <a:buNone/>
              <a:tabLst>
                <a:tab algn="l" pos="0"/>
              </a:tabLst>
              <a:defRPr b="0" lang="ru-RU" sz="1800" strike="noStrike" u="none">
                <a:solidFill>
                  <a:schemeClr val="dk1"/>
                </a:solidFill>
                <a:effectLst/>
                <a:uFillTx/>
                <a:latin typeface="Calibri"/>
              </a:defRPr>
            </a:lvl1pPr>
          </a:lstStyle>
          <a:p>
            <a:pPr indent="0" defTabSz="914400">
              <a:lnSpc>
                <a:spcPct val="100000"/>
              </a:lnSpc>
              <a:buNone/>
              <a:tabLst>
                <a:tab algn="l" pos="0"/>
              </a:tabLst>
            </a:pPr>
            <a:fld id="{7ECDF3A7-FBED-4B1C-AB31-5FCCC3815CFD}" type="slidenum">
              <a:rPr b="0" lang="ru-RU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1</a:t>
            </a:fld>
            <a:endParaRPr b="0" lang="ru-RU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Текст диаграмма">
    <p:bg>
      <p:bgPr>
        <a:solidFill>
          <a:schemeClr val="lt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6" name="Picture 7" descr=""/>
          <p:cNvPicPr/>
          <p:nvPr/>
        </p:nvPicPr>
        <p:blipFill>
          <a:blip r:embed="rId2"/>
          <a:stretch/>
        </p:blipFill>
        <p:spPr>
          <a:xfrm>
            <a:off x="0" y="0"/>
            <a:ext cx="9134280" cy="51469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57" name="PlaceHolder 1"/>
          <p:cNvSpPr>
            <a:spLocks noGrp="1"/>
          </p:cNvSpPr>
          <p:nvPr>
            <p:ph type="body"/>
          </p:nvPr>
        </p:nvSpPr>
        <p:spPr>
          <a:xfrm>
            <a:off x="4808520" y="1476360"/>
            <a:ext cx="3938760" cy="2506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7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Для правки структуры щёлкните мышью</a:t>
            </a:r>
            <a:endParaRPr b="0" lang="ru-RU" sz="7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9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7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Второй уровень структуры</a:t>
            </a:r>
            <a:endParaRPr b="0" lang="ru-RU" sz="7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9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7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Третий уровень структуры</a:t>
            </a:r>
            <a:endParaRPr b="0" lang="ru-RU" sz="7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9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7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Четвёртый уровень структуры</a:t>
            </a:r>
            <a:endParaRPr b="0" lang="ru-RU" sz="7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7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Пятый уровень структуры</a:t>
            </a:r>
            <a:endParaRPr b="0" lang="ru-RU" sz="7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7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Шестой уровень структуры</a:t>
            </a:r>
            <a:endParaRPr b="0" lang="ru-RU" sz="7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7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Седьмой уровень структуры</a:t>
            </a:r>
            <a:endParaRPr b="0" lang="ru-RU" sz="7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8" name="PlaceHolder 2"/>
          <p:cNvSpPr>
            <a:spLocks noGrp="1"/>
          </p:cNvSpPr>
          <p:nvPr>
            <p:ph type="body"/>
          </p:nvPr>
        </p:nvSpPr>
        <p:spPr>
          <a:xfrm>
            <a:off x="539640" y="1476360"/>
            <a:ext cx="4013280" cy="2457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 defTabSz="914400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0" lang="ru-RU" sz="1200" strike="noStrike" u="none">
                <a:solidFill>
                  <a:srgbClr val="333333"/>
                </a:solidFill>
                <a:effectLst/>
                <a:uFillTx/>
                <a:latin typeface="Arial"/>
                <a:ea typeface="Arial"/>
              </a:rPr>
              <a:t>Текст</a:t>
            </a:r>
            <a:endParaRPr b="0" lang="ru-RU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9" name="PlaceHolder 3"/>
          <p:cNvSpPr>
            <a:spLocks noGrp="1"/>
          </p:cNvSpPr>
          <p:nvPr>
            <p:ph type="body"/>
          </p:nvPr>
        </p:nvSpPr>
        <p:spPr>
          <a:xfrm>
            <a:off x="539640" y="4568400"/>
            <a:ext cx="4013280" cy="146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Autofit/>
          </a:bodyPr>
          <a:p>
            <a:pPr indent="0" defTabSz="914400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0" lang="ru-RU" sz="700" strike="noStrike" u="none">
                <a:solidFill>
                  <a:srgbClr val="333333"/>
                </a:solidFill>
                <a:effectLst/>
                <a:uFillTx/>
                <a:latin typeface="Arial"/>
                <a:ea typeface="Arial"/>
              </a:rPr>
              <a:t>Место для указания источников и сносок</a:t>
            </a:r>
            <a:endParaRPr b="0" lang="ru-RU" sz="7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0" name="Slide Number Placeholder 5"/>
          <p:cNvSpPr/>
          <p:nvPr/>
        </p:nvSpPr>
        <p:spPr>
          <a:xfrm>
            <a:off x="8186760" y="4579560"/>
            <a:ext cx="560520" cy="135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b">
            <a:noAutofit/>
          </a:bodyPr>
          <a:p>
            <a:pPr algn="r" defTabSz="914400">
              <a:lnSpc>
                <a:spcPct val="100000"/>
              </a:lnSpc>
            </a:pPr>
            <a:fld id="{4B4005BE-84AE-4EFC-B964-51B3504403C9}" type="slidenum">
              <a:rPr b="0" lang="en-US" sz="700" strike="noStrike" u="none">
                <a:solidFill>
                  <a:schemeClr val="dk1"/>
                </a:solidFill>
                <a:effectLst/>
                <a:uFillTx/>
                <a:latin typeface="Arial"/>
                <a:ea typeface="Arial"/>
              </a:rPr>
              <a:t>&lt;номер&gt;</a:t>
            </a:fld>
            <a:endParaRPr b="0" lang="ru-RU" sz="7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1" name="PlaceHolder 4"/>
          <p:cNvSpPr>
            <a:spLocks noGrp="1"/>
          </p:cNvSpPr>
          <p:nvPr>
            <p:ph type="title"/>
          </p:nvPr>
        </p:nvSpPr>
        <p:spPr>
          <a:xfrm>
            <a:off x="539640" y="431640"/>
            <a:ext cx="6559560" cy="328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 defTabSz="914400">
              <a:lnSpc>
                <a:spcPct val="90000"/>
              </a:lnSpc>
              <a:buNone/>
              <a:tabLst>
                <a:tab algn="l" pos="0"/>
              </a:tabLst>
            </a:pPr>
            <a:r>
              <a:rPr b="1" lang="ru-RU" sz="2300" strike="noStrike" u="none">
                <a:solidFill>
                  <a:srgbClr val="333333"/>
                </a:solidFill>
                <a:effectLst/>
                <a:uFillTx/>
                <a:latin typeface="Arial"/>
                <a:ea typeface="Arial"/>
              </a:rPr>
              <a:t>Заголовок</a:t>
            </a:r>
            <a:endParaRPr b="0" lang="ru-RU" sz="23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Обычный 4">
    <p:bg>
      <p:bgPr>
        <a:solidFill>
          <a:schemeClr val="lt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Picture 7" descr=""/>
          <p:cNvPicPr/>
          <p:nvPr/>
        </p:nvPicPr>
        <p:blipFill>
          <a:blip r:embed="rId2"/>
          <a:stretch/>
        </p:blipFill>
        <p:spPr>
          <a:xfrm>
            <a:off x="0" y="0"/>
            <a:ext cx="9134280" cy="51469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63" name="PlaceHolder 1"/>
          <p:cNvSpPr>
            <a:spLocks noGrp="1"/>
          </p:cNvSpPr>
          <p:nvPr>
            <p:ph type="body"/>
          </p:nvPr>
        </p:nvSpPr>
        <p:spPr>
          <a:xfrm>
            <a:off x="539640" y="4568400"/>
            <a:ext cx="4013280" cy="146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Autofit/>
          </a:bodyPr>
          <a:p>
            <a:pPr indent="0" defTabSz="914400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0" lang="ru-RU" sz="700" strike="noStrike" u="none">
                <a:solidFill>
                  <a:srgbClr val="333333"/>
                </a:solidFill>
                <a:effectLst/>
                <a:uFillTx/>
                <a:latin typeface="Arial"/>
                <a:ea typeface="Arial"/>
              </a:rPr>
              <a:t>Место для указания источников и сносок</a:t>
            </a:r>
            <a:endParaRPr b="0" lang="ru-RU" sz="7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4" name="Slide Number Placeholder 5"/>
          <p:cNvSpPr/>
          <p:nvPr/>
        </p:nvSpPr>
        <p:spPr>
          <a:xfrm>
            <a:off x="8186760" y="4579560"/>
            <a:ext cx="560520" cy="135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b">
            <a:noAutofit/>
          </a:bodyPr>
          <a:p>
            <a:pPr algn="r" defTabSz="914400">
              <a:lnSpc>
                <a:spcPct val="100000"/>
              </a:lnSpc>
            </a:pPr>
            <a:fld id="{04B28DBE-75F1-4C77-870C-24B427BCF85A}" type="slidenum">
              <a:rPr b="0" lang="en-US" sz="700" strike="noStrike" u="none">
                <a:solidFill>
                  <a:schemeClr val="dk1"/>
                </a:solidFill>
                <a:effectLst/>
                <a:uFillTx/>
                <a:latin typeface="Arial"/>
                <a:ea typeface="Arial"/>
              </a:rPr>
              <a:t>&lt;номер&gt;</a:t>
            </a:fld>
            <a:endParaRPr b="0" lang="ru-RU" sz="7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5" name="PlaceHolder 2"/>
          <p:cNvSpPr>
            <a:spLocks noGrp="1"/>
          </p:cNvSpPr>
          <p:nvPr>
            <p:ph type="title"/>
          </p:nvPr>
        </p:nvSpPr>
        <p:spPr>
          <a:xfrm>
            <a:off x="539640" y="431640"/>
            <a:ext cx="6559560" cy="328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 defTabSz="914400">
              <a:lnSpc>
                <a:spcPct val="90000"/>
              </a:lnSpc>
              <a:buNone/>
              <a:tabLst>
                <a:tab algn="l" pos="0"/>
              </a:tabLst>
            </a:pPr>
            <a:r>
              <a:rPr b="1" lang="ru-RU" sz="2300" strike="noStrike" u="none">
                <a:solidFill>
                  <a:srgbClr val="333333"/>
                </a:solidFill>
                <a:effectLst/>
                <a:uFillTx/>
                <a:latin typeface="Arial"/>
                <a:ea typeface="Arial"/>
              </a:rPr>
              <a:t>Заголовок</a:t>
            </a:r>
            <a:endParaRPr b="0" lang="ru-RU" sz="23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6" name="PlaceHolder 3"/>
          <p:cNvSpPr>
            <a:spLocks noGrp="1"/>
          </p:cNvSpPr>
          <p:nvPr>
            <p:ph type="body"/>
          </p:nvPr>
        </p:nvSpPr>
        <p:spPr>
          <a:xfrm>
            <a:off x="539640" y="1476360"/>
            <a:ext cx="4013280" cy="2464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 defTabSz="914400">
              <a:lnSpc>
                <a:spcPct val="90000"/>
              </a:lnSpc>
              <a:buNone/>
              <a:tabLst>
                <a:tab algn="l" pos="0"/>
              </a:tabLst>
            </a:pPr>
            <a:r>
              <a:rPr b="0" lang="ru-RU" sz="1200" strike="noStrike" u="none">
                <a:solidFill>
                  <a:srgbClr val="333333"/>
                </a:solidFill>
                <a:effectLst/>
                <a:uFillTx/>
                <a:latin typeface="Arial"/>
                <a:ea typeface="Arial"/>
              </a:rPr>
              <a:t>Текст</a:t>
            </a:r>
            <a:endParaRPr b="0" lang="ru-RU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7" name="PlaceHolder 4"/>
          <p:cNvSpPr>
            <a:spLocks noGrp="1"/>
          </p:cNvSpPr>
          <p:nvPr>
            <p:ph type="body"/>
          </p:nvPr>
        </p:nvSpPr>
        <p:spPr>
          <a:xfrm>
            <a:off x="4808520" y="1476360"/>
            <a:ext cx="3938760" cy="24555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7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Для правки структуры щёлкните мышью</a:t>
            </a:r>
            <a:endParaRPr b="0" lang="ru-RU" sz="7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9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7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Второй уровень структуры</a:t>
            </a:r>
            <a:endParaRPr b="0" lang="ru-RU" sz="7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9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7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Третий уровень структуры</a:t>
            </a:r>
            <a:endParaRPr b="0" lang="ru-RU" sz="7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9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7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Четвёртый уровень структуры</a:t>
            </a:r>
            <a:endParaRPr b="0" lang="ru-RU" sz="7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7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Пятый уровень структуры</a:t>
            </a:r>
            <a:endParaRPr b="0" lang="ru-RU" sz="7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7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Шестой уровень структуры</a:t>
            </a:r>
            <a:endParaRPr b="0" lang="ru-RU" sz="7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7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Седьмой уровень структуры</a:t>
            </a:r>
            <a:endParaRPr b="0" lang="ru-RU" sz="7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Обычный 5">
    <p:bg>
      <p:bgPr>
        <a:solidFill>
          <a:schemeClr val="lt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8" name="Picture 7" descr=""/>
          <p:cNvPicPr/>
          <p:nvPr/>
        </p:nvPicPr>
        <p:blipFill>
          <a:blip r:embed="rId2"/>
          <a:stretch/>
        </p:blipFill>
        <p:spPr>
          <a:xfrm>
            <a:off x="0" y="0"/>
            <a:ext cx="9134280" cy="51469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69" name="PlaceHolder 1"/>
          <p:cNvSpPr>
            <a:spLocks noGrp="1"/>
          </p:cNvSpPr>
          <p:nvPr>
            <p:ph type="title"/>
          </p:nvPr>
        </p:nvSpPr>
        <p:spPr>
          <a:xfrm>
            <a:off x="468360" y="0"/>
            <a:ext cx="7631280" cy="7207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pPr indent="0" defTabSz="914400">
              <a:lnSpc>
                <a:spcPct val="90000"/>
              </a:lnSpc>
              <a:buNone/>
              <a:tabLst>
                <a:tab algn="l" pos="0"/>
              </a:tabLst>
            </a:pPr>
            <a:r>
              <a:rPr b="0" lang="ru-RU" sz="4400" strike="noStrike" u="none">
                <a:solidFill>
                  <a:schemeClr val="dk1"/>
                </a:solidFill>
                <a:effectLst/>
                <a:uFillTx/>
                <a:latin typeface="Calibri Light"/>
              </a:rPr>
              <a:t>Образец заголовка</a:t>
            </a:r>
            <a:endParaRPr b="0" lang="ru-RU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0" name="PlaceHolder 2"/>
          <p:cNvSpPr>
            <a:spLocks noGrp="1"/>
          </p:cNvSpPr>
          <p:nvPr>
            <p:ph type="body"/>
          </p:nvPr>
        </p:nvSpPr>
        <p:spPr>
          <a:xfrm>
            <a:off x="468360" y="844920"/>
            <a:ext cx="8423280" cy="3863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pPr marL="228600" indent="-228600" defTabSz="914400">
              <a:lnSpc>
                <a:spcPct val="90000"/>
              </a:lnSpc>
              <a:spcBef>
                <a:spcPts val="1001"/>
              </a:spcBef>
              <a:buClr>
                <a:srgbClr val="414042"/>
              </a:buClr>
              <a:buFont typeface="Arial"/>
              <a:buChar char="•"/>
            </a:pPr>
            <a:r>
              <a:rPr b="0" lang="ru-RU" sz="2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Образец текста</a:t>
            </a:r>
            <a:endParaRPr b="0" lang="ru-RU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85800" indent="-228600" defTabSz="914400">
              <a:lnSpc>
                <a:spcPct val="90000"/>
              </a:lnSpc>
              <a:spcBef>
                <a:spcPts val="499"/>
              </a:spcBef>
              <a:buClr>
                <a:srgbClr val="414042"/>
              </a:buClr>
              <a:buFont typeface="Arial"/>
              <a:buChar char="•"/>
            </a:pPr>
            <a:r>
              <a:rPr b="0" lang="ru-RU" sz="2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Второй уровень</a:t>
            </a:r>
            <a:endParaRPr b="0" lang="ru-RU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 defTabSz="914400">
              <a:lnSpc>
                <a:spcPct val="90000"/>
              </a:lnSpc>
              <a:spcBef>
                <a:spcPts val="499"/>
              </a:spcBef>
              <a:buClr>
                <a:srgbClr val="414042"/>
              </a:buClr>
              <a:buFont typeface="Arial"/>
              <a:buChar char="•"/>
            </a:pPr>
            <a:r>
              <a:rPr b="0" lang="ru-RU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Третий уровень</a:t>
            </a:r>
            <a:endParaRPr b="0" lang="ru-RU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600200" indent="-228600" defTabSz="914400">
              <a:lnSpc>
                <a:spcPct val="90000"/>
              </a:lnSpc>
              <a:spcBef>
                <a:spcPts val="499"/>
              </a:spcBef>
              <a:buClr>
                <a:srgbClr val="414042"/>
              </a:buClr>
              <a:buFont typeface="Arial"/>
              <a:buChar char="•"/>
            </a:pPr>
            <a:r>
              <a:rPr b="0" lang="ru-RU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Четвертый уровень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057400" indent="-228600" defTabSz="914400">
              <a:lnSpc>
                <a:spcPct val="90000"/>
              </a:lnSpc>
              <a:spcBef>
                <a:spcPts val="499"/>
              </a:spcBef>
              <a:buClr>
                <a:srgbClr val="414042"/>
              </a:buClr>
              <a:buFont typeface="Arial"/>
              <a:buChar char="•"/>
            </a:pPr>
            <a:r>
              <a:rPr b="0" lang="ru-RU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Пятый уровень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1" name="PlaceHolder 3"/>
          <p:cNvSpPr>
            <a:spLocks noGrp="1"/>
          </p:cNvSpPr>
          <p:nvPr>
            <p:ph type="sldNum" idx="5"/>
          </p:nvPr>
        </p:nvSpPr>
        <p:spPr>
          <a:xfrm>
            <a:off x="0" y="0"/>
            <a:ext cx="0" cy="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-45000" bIns="-45000" anchor="t">
            <a:noAutofit/>
          </a:bodyPr>
          <a:lstStyle>
            <a:lvl1pPr indent="0" defTabSz="914400">
              <a:lnSpc>
                <a:spcPct val="100000"/>
              </a:lnSpc>
              <a:buNone/>
              <a:tabLst>
                <a:tab algn="l" pos="0"/>
              </a:tabLst>
              <a:defRPr b="0" lang="ru-RU" sz="1800" strike="noStrike" u="none">
                <a:solidFill>
                  <a:schemeClr val="dk1"/>
                </a:solidFill>
                <a:effectLst/>
                <a:uFillTx/>
                <a:latin typeface="Calibri"/>
              </a:defRPr>
            </a:lvl1pPr>
          </a:lstStyle>
          <a:p>
            <a:pPr indent="0" defTabSz="914400">
              <a:lnSpc>
                <a:spcPct val="100000"/>
              </a:lnSpc>
              <a:buNone/>
              <a:tabLst>
                <a:tab algn="l" pos="0"/>
              </a:tabLst>
            </a:pPr>
            <a:fld id="{53DFE8A3-E48B-4E98-86C9-B923DE90DD69}" type="slidenum">
              <a:rPr b="0" lang="ru-RU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1</a:t>
            </a:fld>
            <a:endParaRPr b="0" lang="ru-RU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Обычный 6">
    <p:bg>
      <p:bgPr>
        <a:blipFill rotWithShape="0">
          <a:blip r:embed="rId2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2" name="navigation8" descr="ujkm,"/>
          <p:cNvPicPr/>
          <p:nvPr/>
        </p:nvPicPr>
        <p:blipFill>
          <a:blip r:embed="rId3"/>
          <a:stretch/>
        </p:blipFill>
        <p:spPr>
          <a:xfrm>
            <a:off x="8005680" y="79920"/>
            <a:ext cx="885960" cy="5886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73" name="navigation8" descr="ujkm,"/>
          <p:cNvPicPr/>
          <p:nvPr/>
        </p:nvPicPr>
        <p:blipFill>
          <a:blip r:embed="rId4"/>
          <a:stretch/>
        </p:blipFill>
        <p:spPr>
          <a:xfrm>
            <a:off x="324000" y="220320"/>
            <a:ext cx="1673280" cy="11106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74" name="PlaceHolder 1"/>
          <p:cNvSpPr>
            <a:spLocks noGrp="1"/>
          </p:cNvSpPr>
          <p:nvPr>
            <p:ph type="title"/>
          </p:nvPr>
        </p:nvSpPr>
        <p:spPr>
          <a:xfrm>
            <a:off x="612720" y="1637280"/>
            <a:ext cx="8278920" cy="773280"/>
          </a:xfrm>
          <a:prstGeom prst="rect">
            <a:avLst/>
          </a:prstGeom>
          <a:noFill/>
          <a:ln w="0">
            <a:noFill/>
          </a:ln>
        </p:spPr>
        <p:txBody>
          <a:bodyPr numCol="1" spcCol="0" lIns="0" rIns="0" tIns="0" bIns="0" anchor="ctr">
            <a:noAutofit/>
          </a:bodyPr>
          <a:p>
            <a:pPr indent="0">
              <a:lnSpc>
                <a:spcPct val="130000"/>
              </a:lnSpc>
              <a:buNone/>
              <a:tabLst>
                <a:tab algn="l" pos="0"/>
              </a:tabLst>
            </a:pPr>
            <a:r>
              <a:rPr b="1" lang="ru-RU" sz="1350" strike="noStrike" u="none">
                <a:solidFill>
                  <a:schemeClr val="hlink"/>
                </a:solidFill>
                <a:effectLst/>
                <a:uFillTx/>
                <a:latin typeface="Arial"/>
              </a:rPr>
              <a:t>Образец заголовка</a:t>
            </a:r>
            <a:endParaRPr b="0" lang="ru-RU" sz="135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vertTx" preserve="1">
  <p:cSld name="Заголовок и вертикальный текст">
    <p:bg>
      <p:bgPr>
        <a:blipFill rotWithShape="0">
          <a:blip r:embed="rId2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5" name="navigation8" descr="ujkm,"/>
          <p:cNvPicPr/>
          <p:nvPr/>
        </p:nvPicPr>
        <p:blipFill>
          <a:blip r:embed="rId3"/>
          <a:stretch/>
        </p:blipFill>
        <p:spPr>
          <a:xfrm>
            <a:off x="8005680" y="79920"/>
            <a:ext cx="885960" cy="5886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76" name="PlaceHolder 1"/>
          <p:cNvSpPr>
            <a:spLocks noGrp="1"/>
          </p:cNvSpPr>
          <p:nvPr>
            <p:ph type="title"/>
          </p:nvPr>
        </p:nvSpPr>
        <p:spPr>
          <a:xfrm>
            <a:off x="468360" y="0"/>
            <a:ext cx="7631280" cy="720720"/>
          </a:xfrm>
          <a:prstGeom prst="rect">
            <a:avLst/>
          </a:prstGeom>
          <a:noFill/>
          <a:ln w="0">
            <a:noFill/>
          </a:ln>
        </p:spPr>
        <p:txBody>
          <a:bodyPr numCol="1" spcCol="0"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ru-RU" sz="1500" strike="noStrike" u="none">
                <a:solidFill>
                  <a:schemeClr val="hlink"/>
                </a:solidFill>
                <a:effectLst/>
                <a:uFillTx/>
                <a:latin typeface="Arial"/>
              </a:rPr>
              <a:t>Образец заголовка</a:t>
            </a:r>
            <a:endParaRPr b="0" lang="ru-RU" sz="1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7" name="PlaceHolder 2"/>
          <p:cNvSpPr>
            <a:spLocks noGrp="1"/>
          </p:cNvSpPr>
          <p:nvPr>
            <p:ph type="body"/>
          </p:nvPr>
        </p:nvSpPr>
        <p:spPr>
          <a:xfrm>
            <a:off x="468360" y="844920"/>
            <a:ext cx="8423280" cy="3863160"/>
          </a:xfrm>
          <a:prstGeom prst="rect">
            <a:avLst/>
          </a:prstGeom>
          <a:noFill/>
          <a:ln w="0">
            <a:noFill/>
          </a:ln>
        </p:spPr>
        <p:txBody>
          <a:bodyPr numCol="1" spcCol="0" lIns="0" rIns="0" tIns="0" bIns="0" anchor="t" vert="eaVert">
            <a:noAutofit/>
          </a:bodyPr>
          <a:p>
            <a:pPr marL="135720" indent="-135720">
              <a:lnSpc>
                <a:spcPct val="110000"/>
              </a:lnSpc>
              <a:spcBef>
                <a:spcPts val="479"/>
              </a:spcBef>
              <a:spcAft>
                <a:spcPts val="241"/>
              </a:spcAft>
              <a:buSzPct val="100000"/>
              <a:buBlip>
                <a:blip r:embed="rId4"/>
              </a:buBlip>
            </a:pPr>
            <a:r>
              <a:rPr b="0" lang="ru-RU" sz="12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Образец текста</a:t>
            </a:r>
            <a:endParaRPr b="0" lang="ru-RU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270360" indent="-133560">
              <a:lnSpc>
                <a:spcPct val="110000"/>
              </a:lnSpc>
              <a:spcAft>
                <a:spcPts val="210"/>
              </a:spcAft>
              <a:buSzPct val="100000"/>
              <a:buBlip>
                <a:blip r:embed="rId5"/>
              </a:buBlip>
            </a:pPr>
            <a:r>
              <a:rPr b="0" lang="ru-RU" sz="105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Второй уровень</a:t>
            </a:r>
            <a:endParaRPr b="0" lang="ru-RU" sz="105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872280" indent="-201240">
              <a:lnSpc>
                <a:spcPct val="100000"/>
              </a:lnSpc>
              <a:spcAft>
                <a:spcPts val="496"/>
              </a:spcAft>
              <a:buSzPct val="100000"/>
              <a:buBlip>
                <a:blip r:embed="rId6"/>
              </a:buBlip>
            </a:pPr>
            <a:r>
              <a:rPr b="0" lang="ru-RU" sz="165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Третий уровень</a:t>
            </a:r>
            <a:endParaRPr b="0" lang="ru-RU" sz="165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250280" indent="-171720">
              <a:lnSpc>
                <a:spcPct val="100000"/>
              </a:lnSpc>
              <a:spcBef>
                <a:spcPts val="300"/>
              </a:spcBef>
              <a:buClr>
                <a:srgbClr val="414142"/>
              </a:buClr>
              <a:buFont typeface="Symbol" charset="2"/>
              <a:buChar char=""/>
            </a:pPr>
            <a:r>
              <a:rPr b="0" lang="ru-RU" sz="15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Четвертый уровень</a:t>
            </a:r>
            <a:endParaRPr b="0" lang="ru-RU" sz="1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1556280" indent="-171720">
              <a:lnSpc>
                <a:spcPct val="100000"/>
              </a:lnSpc>
              <a:spcBef>
                <a:spcPts val="300"/>
              </a:spcBef>
              <a:buClr>
                <a:srgbClr val="414142"/>
              </a:buClr>
              <a:buFont typeface="OpenSymbol"/>
              <a:buChar char="»"/>
            </a:pPr>
            <a:r>
              <a:rPr b="0" lang="ru-RU" sz="15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Пятый уровень</a:t>
            </a:r>
            <a:endParaRPr b="0" lang="ru-RU" sz="1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8" name="PlaceHolder 3"/>
          <p:cNvSpPr>
            <a:spLocks noGrp="1"/>
          </p:cNvSpPr>
          <p:nvPr>
            <p:ph type="sldNum" idx="6"/>
          </p:nvPr>
        </p:nvSpPr>
        <p:spPr>
          <a:xfrm>
            <a:off x="8259840" y="4840920"/>
            <a:ext cx="625680" cy="282240"/>
          </a:xfrm>
          <a:prstGeom prst="rect">
            <a:avLst/>
          </a:prstGeom>
          <a:noFill/>
          <a:ln w="9360">
            <a:noFill/>
          </a:ln>
        </p:spPr>
        <p:txBody>
          <a:bodyPr numCol="1" spcCol="0" lIns="0" rIns="0" tIns="0" bIns="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1" lang="ru-RU" sz="1650" strike="noStrike" u="none">
                <a:solidFill>
                  <a:schemeClr val="hlink"/>
                </a:solidFill>
                <a:effectLst/>
                <a:uFillTx/>
                <a:latin typeface="Arial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79D29E36-3D56-42BE-9F5F-380122C64D50}" type="slidenum">
              <a:rPr b="1" lang="ru-RU" sz="1650" strike="noStrike" u="none">
                <a:solidFill>
                  <a:schemeClr val="hlink"/>
                </a:solidFill>
                <a:effectLst/>
                <a:uFillTx/>
                <a:latin typeface="Arial"/>
              </a:rPr>
              <a:t>1</a:t>
            </a:fld>
            <a:endParaRPr b="0" lang="ru-RU" sz="165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vertTitleAndTx" preserve="1">
  <p:cSld name="Вертикальный заголовок и текст">
    <p:bg>
      <p:bgPr>
        <a:blipFill rotWithShape="0">
          <a:blip r:embed="rId2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9" name="navigation8" descr="ujkm,"/>
          <p:cNvPicPr/>
          <p:nvPr/>
        </p:nvPicPr>
        <p:blipFill>
          <a:blip r:embed="rId3"/>
          <a:stretch/>
        </p:blipFill>
        <p:spPr>
          <a:xfrm>
            <a:off x="8005680" y="79920"/>
            <a:ext cx="885960" cy="5886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80" name="PlaceHolder 1"/>
          <p:cNvSpPr>
            <a:spLocks noGrp="1"/>
          </p:cNvSpPr>
          <p:nvPr>
            <p:ph type="title"/>
          </p:nvPr>
        </p:nvSpPr>
        <p:spPr>
          <a:xfrm>
            <a:off x="6788160" y="0"/>
            <a:ext cx="2103480" cy="4708440"/>
          </a:xfrm>
          <a:prstGeom prst="rect">
            <a:avLst/>
          </a:prstGeom>
          <a:noFill/>
          <a:ln w="0">
            <a:noFill/>
          </a:ln>
        </p:spPr>
        <p:txBody>
          <a:bodyPr numCol="1" spcCol="0" lIns="0" rIns="0" tIns="0" bIns="0" anchor="ctr" vert="eaVert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ru-RU" sz="1500" strike="noStrike" u="none">
                <a:solidFill>
                  <a:schemeClr val="hlink"/>
                </a:solidFill>
                <a:effectLst/>
                <a:uFillTx/>
                <a:latin typeface="Arial"/>
              </a:rPr>
              <a:t>Образец заголовка</a:t>
            </a:r>
            <a:endParaRPr b="0" lang="ru-RU" sz="1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1" name="PlaceHolder 2"/>
          <p:cNvSpPr>
            <a:spLocks noGrp="1"/>
          </p:cNvSpPr>
          <p:nvPr>
            <p:ph type="body"/>
          </p:nvPr>
        </p:nvSpPr>
        <p:spPr>
          <a:xfrm>
            <a:off x="468360" y="0"/>
            <a:ext cx="6166080" cy="4708440"/>
          </a:xfrm>
          <a:prstGeom prst="rect">
            <a:avLst/>
          </a:prstGeom>
          <a:noFill/>
          <a:ln w="0">
            <a:noFill/>
          </a:ln>
        </p:spPr>
        <p:txBody>
          <a:bodyPr numCol="1" spcCol="0" lIns="0" rIns="0" tIns="0" bIns="0" anchor="t" vert="eaVert">
            <a:noAutofit/>
          </a:bodyPr>
          <a:p>
            <a:pPr marL="135720" indent="-135720">
              <a:lnSpc>
                <a:spcPct val="110000"/>
              </a:lnSpc>
              <a:spcBef>
                <a:spcPts val="479"/>
              </a:spcBef>
              <a:spcAft>
                <a:spcPts val="241"/>
              </a:spcAft>
              <a:buSzPct val="100000"/>
              <a:buBlip>
                <a:blip r:embed="rId4"/>
              </a:buBlip>
            </a:pPr>
            <a:r>
              <a:rPr b="0" lang="ru-RU" sz="12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Образец текста</a:t>
            </a:r>
            <a:endParaRPr b="0" lang="ru-RU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270360" indent="-133560">
              <a:lnSpc>
                <a:spcPct val="110000"/>
              </a:lnSpc>
              <a:spcAft>
                <a:spcPts val="210"/>
              </a:spcAft>
              <a:buSzPct val="100000"/>
              <a:buBlip>
                <a:blip r:embed="rId5"/>
              </a:buBlip>
            </a:pPr>
            <a:r>
              <a:rPr b="0" lang="ru-RU" sz="105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Второй уровень</a:t>
            </a:r>
            <a:endParaRPr b="0" lang="ru-RU" sz="105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872280" indent="-201240">
              <a:lnSpc>
                <a:spcPct val="100000"/>
              </a:lnSpc>
              <a:spcAft>
                <a:spcPts val="496"/>
              </a:spcAft>
              <a:buSzPct val="100000"/>
              <a:buBlip>
                <a:blip r:embed="rId6"/>
              </a:buBlip>
            </a:pPr>
            <a:r>
              <a:rPr b="0" lang="ru-RU" sz="165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Третий уровень</a:t>
            </a:r>
            <a:endParaRPr b="0" lang="ru-RU" sz="165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250280" indent="-171720">
              <a:lnSpc>
                <a:spcPct val="100000"/>
              </a:lnSpc>
              <a:spcBef>
                <a:spcPts val="300"/>
              </a:spcBef>
              <a:buClr>
                <a:srgbClr val="414142"/>
              </a:buClr>
              <a:buFont typeface="Symbol" charset="2"/>
              <a:buChar char=""/>
            </a:pPr>
            <a:r>
              <a:rPr b="0" lang="ru-RU" sz="15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Четвертый уровень</a:t>
            </a:r>
            <a:endParaRPr b="0" lang="ru-RU" sz="1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1556280" indent="-171720">
              <a:lnSpc>
                <a:spcPct val="100000"/>
              </a:lnSpc>
              <a:spcBef>
                <a:spcPts val="300"/>
              </a:spcBef>
              <a:buClr>
                <a:srgbClr val="414142"/>
              </a:buClr>
              <a:buFont typeface="OpenSymbol"/>
              <a:buChar char="»"/>
            </a:pPr>
            <a:r>
              <a:rPr b="0" lang="ru-RU" sz="15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Пятый уровень</a:t>
            </a:r>
            <a:endParaRPr b="0" lang="ru-RU" sz="1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2" name="PlaceHolder 3"/>
          <p:cNvSpPr>
            <a:spLocks noGrp="1"/>
          </p:cNvSpPr>
          <p:nvPr>
            <p:ph type="sldNum" idx="7"/>
          </p:nvPr>
        </p:nvSpPr>
        <p:spPr>
          <a:xfrm>
            <a:off x="8259840" y="4840920"/>
            <a:ext cx="625680" cy="282240"/>
          </a:xfrm>
          <a:prstGeom prst="rect">
            <a:avLst/>
          </a:prstGeom>
          <a:noFill/>
          <a:ln w="9360">
            <a:noFill/>
          </a:ln>
        </p:spPr>
        <p:txBody>
          <a:bodyPr numCol="1" spcCol="0" lIns="0" rIns="0" tIns="0" bIns="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1" lang="ru-RU" sz="1650" strike="noStrike" u="none">
                <a:solidFill>
                  <a:schemeClr val="hlink"/>
                </a:solidFill>
                <a:effectLst/>
                <a:uFillTx/>
                <a:latin typeface="Arial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F944394C-108B-4B0D-B27D-44407E1776D2}" type="slidenum">
              <a:rPr b="1" lang="ru-RU" sz="1650" strike="noStrike" u="none">
                <a:solidFill>
                  <a:schemeClr val="hlink"/>
                </a:solidFill>
                <a:effectLst/>
                <a:uFillTx/>
                <a:latin typeface="Arial"/>
              </a:rPr>
              <a:t>1</a:t>
            </a:fld>
            <a:endParaRPr b="0" lang="ru-RU" sz="165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Заголовок и текст">
    <p:bg>
      <p:bgPr>
        <a:blipFill rotWithShape="0">
          <a:blip r:embed="rId2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3" name="navigation8" descr="ujkm,"/>
          <p:cNvPicPr/>
          <p:nvPr/>
        </p:nvPicPr>
        <p:blipFill>
          <a:blip r:embed="rId3"/>
          <a:stretch/>
        </p:blipFill>
        <p:spPr>
          <a:xfrm>
            <a:off x="8005680" y="79920"/>
            <a:ext cx="885960" cy="5886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84" name="PlaceHolder 1"/>
          <p:cNvSpPr>
            <a:spLocks noGrp="1"/>
          </p:cNvSpPr>
          <p:nvPr>
            <p:ph type="title"/>
          </p:nvPr>
        </p:nvSpPr>
        <p:spPr>
          <a:xfrm>
            <a:off x="468360" y="0"/>
            <a:ext cx="7631280" cy="720720"/>
          </a:xfrm>
          <a:prstGeom prst="rect">
            <a:avLst/>
          </a:prstGeom>
          <a:noFill/>
          <a:ln w="0">
            <a:noFill/>
          </a:ln>
        </p:spPr>
        <p:txBody>
          <a:bodyPr numCol="1" spcCol="0"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ru-RU" sz="1500" strike="noStrike" u="none">
                <a:solidFill>
                  <a:schemeClr val="hlink"/>
                </a:solidFill>
                <a:effectLst/>
                <a:uFillTx/>
                <a:latin typeface="Arial"/>
              </a:rPr>
              <a:t>Образец заголовка</a:t>
            </a:r>
            <a:endParaRPr b="0" lang="ru-RU" sz="1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5" name="PlaceHolder 2"/>
          <p:cNvSpPr>
            <a:spLocks noGrp="1"/>
          </p:cNvSpPr>
          <p:nvPr>
            <p:ph type="body"/>
          </p:nvPr>
        </p:nvSpPr>
        <p:spPr>
          <a:xfrm>
            <a:off x="468360" y="844920"/>
            <a:ext cx="8423280" cy="3863160"/>
          </a:xfrm>
          <a:prstGeom prst="rect">
            <a:avLst/>
          </a:prstGeom>
          <a:noFill/>
          <a:ln w="0">
            <a:noFill/>
          </a:ln>
        </p:spPr>
        <p:txBody>
          <a:bodyPr numCol="1" spcCol="0" lIns="0" rIns="0" tIns="0" bIns="0" anchor="t">
            <a:noAutofit/>
          </a:bodyPr>
          <a:p>
            <a:pPr marL="135720" indent="-135720">
              <a:lnSpc>
                <a:spcPct val="110000"/>
              </a:lnSpc>
              <a:spcBef>
                <a:spcPts val="479"/>
              </a:spcBef>
              <a:spcAft>
                <a:spcPts val="241"/>
              </a:spcAft>
              <a:buSzPct val="100000"/>
              <a:buBlip>
                <a:blip r:embed="rId4"/>
              </a:buBlip>
            </a:pPr>
            <a:r>
              <a:rPr b="0" lang="ru-RU" sz="12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Образец текста</a:t>
            </a:r>
            <a:endParaRPr b="0" lang="ru-RU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270360" indent="-133560">
              <a:lnSpc>
                <a:spcPct val="110000"/>
              </a:lnSpc>
              <a:spcAft>
                <a:spcPts val="210"/>
              </a:spcAft>
              <a:buSzPct val="100000"/>
              <a:buBlip>
                <a:blip r:embed="rId5"/>
              </a:buBlip>
            </a:pPr>
            <a:r>
              <a:rPr b="0" lang="ru-RU" sz="105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Второй уровень</a:t>
            </a:r>
            <a:endParaRPr b="0" lang="ru-RU" sz="105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872280" indent="-201240">
              <a:lnSpc>
                <a:spcPct val="100000"/>
              </a:lnSpc>
              <a:spcAft>
                <a:spcPts val="496"/>
              </a:spcAft>
              <a:buSzPct val="100000"/>
              <a:buBlip>
                <a:blip r:embed="rId6"/>
              </a:buBlip>
            </a:pPr>
            <a:r>
              <a:rPr b="0" lang="ru-RU" sz="165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Третий уровень</a:t>
            </a:r>
            <a:endParaRPr b="0" lang="ru-RU" sz="165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250280" indent="-171720">
              <a:lnSpc>
                <a:spcPct val="100000"/>
              </a:lnSpc>
              <a:spcBef>
                <a:spcPts val="300"/>
              </a:spcBef>
              <a:buClr>
                <a:srgbClr val="414142"/>
              </a:buClr>
              <a:buFont typeface="Symbol" charset="2"/>
              <a:buChar char=""/>
            </a:pPr>
            <a:r>
              <a:rPr b="0" lang="ru-RU" sz="15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Четвертый уровень</a:t>
            </a:r>
            <a:endParaRPr b="0" lang="ru-RU" sz="1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1556280" indent="-171720">
              <a:lnSpc>
                <a:spcPct val="100000"/>
              </a:lnSpc>
              <a:spcBef>
                <a:spcPts val="300"/>
              </a:spcBef>
              <a:buClr>
                <a:srgbClr val="414142"/>
              </a:buClr>
              <a:buFont typeface="OpenSymbol"/>
              <a:buChar char="»"/>
            </a:pPr>
            <a:r>
              <a:rPr b="0" lang="ru-RU" sz="15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Пятый уровень</a:t>
            </a:r>
            <a:endParaRPr b="0" lang="ru-RU" sz="1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6" name="PlaceHolder 3"/>
          <p:cNvSpPr>
            <a:spLocks noGrp="1"/>
          </p:cNvSpPr>
          <p:nvPr>
            <p:ph type="sldNum" idx="8"/>
          </p:nvPr>
        </p:nvSpPr>
        <p:spPr>
          <a:xfrm>
            <a:off x="8259840" y="4840920"/>
            <a:ext cx="625680" cy="282240"/>
          </a:xfrm>
          <a:prstGeom prst="rect">
            <a:avLst/>
          </a:prstGeom>
          <a:noFill/>
          <a:ln w="9360">
            <a:noFill/>
          </a:ln>
        </p:spPr>
        <p:txBody>
          <a:bodyPr numCol="1" spcCol="0" lIns="0" rIns="0" tIns="0" bIns="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1" lang="ru-RU" sz="1650" strike="noStrike" u="none">
                <a:solidFill>
                  <a:schemeClr val="hlink"/>
                </a:solidFill>
                <a:effectLst/>
                <a:uFillTx/>
                <a:latin typeface="Arial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6A9D57BE-A16E-47C8-B614-BF1F55B26386}" type="slidenum">
              <a:rPr b="1" lang="ru-RU" sz="1650" strike="noStrike" u="none">
                <a:solidFill>
                  <a:schemeClr val="hlink"/>
                </a:solidFill>
                <a:effectLst/>
                <a:uFillTx/>
                <a:latin typeface="Arial"/>
              </a:rPr>
              <a:t>1</a:t>
            </a:fld>
            <a:endParaRPr b="0" lang="ru-RU" sz="165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Обычный 7">
    <p:bg>
      <p:bgPr>
        <a:blipFill rotWithShape="0">
          <a:blip r:embed="rId2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7" name="navigation8" descr="ujkm,"/>
          <p:cNvPicPr/>
          <p:nvPr/>
        </p:nvPicPr>
        <p:blipFill>
          <a:blip r:embed="rId3"/>
          <a:stretch/>
        </p:blipFill>
        <p:spPr>
          <a:xfrm>
            <a:off x="8005680" y="79920"/>
            <a:ext cx="885960" cy="5886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88" name="PlaceHolder 1"/>
          <p:cNvSpPr>
            <a:spLocks noGrp="1"/>
          </p:cNvSpPr>
          <p:nvPr>
            <p:ph type="title"/>
          </p:nvPr>
        </p:nvSpPr>
        <p:spPr>
          <a:xfrm>
            <a:off x="468360" y="0"/>
            <a:ext cx="7631280" cy="720720"/>
          </a:xfrm>
          <a:prstGeom prst="rect">
            <a:avLst/>
          </a:prstGeom>
          <a:noFill/>
          <a:ln w="0">
            <a:noFill/>
          </a:ln>
        </p:spPr>
        <p:txBody>
          <a:bodyPr numCol="1" spcCol="0"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ru-RU" sz="1500" strike="noStrike" u="none">
                <a:solidFill>
                  <a:schemeClr val="hlink"/>
                </a:solidFill>
                <a:effectLst/>
                <a:uFillTx/>
                <a:latin typeface="Arial"/>
              </a:rPr>
              <a:t>Образец заголовка</a:t>
            </a:r>
            <a:endParaRPr b="0" lang="ru-RU" sz="1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9" name="PlaceHolder 2"/>
          <p:cNvSpPr>
            <a:spLocks noGrp="1"/>
          </p:cNvSpPr>
          <p:nvPr>
            <p:ph type="body"/>
          </p:nvPr>
        </p:nvSpPr>
        <p:spPr>
          <a:xfrm>
            <a:off x="468360" y="844920"/>
            <a:ext cx="8423280" cy="3863160"/>
          </a:xfrm>
          <a:prstGeom prst="rect">
            <a:avLst/>
          </a:prstGeom>
          <a:noFill/>
          <a:ln w="0">
            <a:noFill/>
          </a:ln>
        </p:spPr>
        <p:txBody>
          <a:bodyPr numCol="1" spcCol="0" lIns="0" rIns="0" tIns="0" bIns="0" anchor="t">
            <a:noAutofit/>
          </a:bodyPr>
          <a:p>
            <a:pPr marL="135720" indent="-135720">
              <a:lnSpc>
                <a:spcPct val="110000"/>
              </a:lnSpc>
              <a:spcBef>
                <a:spcPts val="479"/>
              </a:spcBef>
              <a:spcAft>
                <a:spcPts val="241"/>
              </a:spcAft>
              <a:buSzPct val="100000"/>
              <a:buBlip>
                <a:blip r:embed="rId4"/>
              </a:buBlip>
            </a:pPr>
            <a:r>
              <a:rPr b="0" lang="ru-RU" sz="12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Образец текста</a:t>
            </a:r>
            <a:endParaRPr b="0" lang="ru-RU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270360" indent="-133560">
              <a:lnSpc>
                <a:spcPct val="110000"/>
              </a:lnSpc>
              <a:spcAft>
                <a:spcPts val="210"/>
              </a:spcAft>
              <a:buSzPct val="100000"/>
              <a:buBlip>
                <a:blip r:embed="rId5"/>
              </a:buBlip>
            </a:pPr>
            <a:r>
              <a:rPr b="0" lang="ru-RU" sz="105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Второй уровень</a:t>
            </a:r>
            <a:endParaRPr b="0" lang="ru-RU" sz="105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872280" indent="-201240">
              <a:lnSpc>
                <a:spcPct val="100000"/>
              </a:lnSpc>
              <a:spcAft>
                <a:spcPts val="496"/>
              </a:spcAft>
              <a:buSzPct val="100000"/>
              <a:buBlip>
                <a:blip r:embed="rId6"/>
              </a:buBlip>
            </a:pPr>
            <a:r>
              <a:rPr b="0" lang="ru-RU" sz="165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Третий уровень</a:t>
            </a:r>
            <a:endParaRPr b="0" lang="ru-RU" sz="165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250280" indent="-171720">
              <a:lnSpc>
                <a:spcPct val="100000"/>
              </a:lnSpc>
              <a:spcBef>
                <a:spcPts val="300"/>
              </a:spcBef>
              <a:buClr>
                <a:srgbClr val="414142"/>
              </a:buClr>
              <a:buFont typeface="Symbol" charset="2"/>
              <a:buChar char=""/>
            </a:pPr>
            <a:r>
              <a:rPr b="0" lang="ru-RU" sz="15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Четвертый уровень</a:t>
            </a:r>
            <a:endParaRPr b="0" lang="ru-RU" sz="1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1556280" indent="-171720">
              <a:lnSpc>
                <a:spcPct val="100000"/>
              </a:lnSpc>
              <a:spcBef>
                <a:spcPts val="300"/>
              </a:spcBef>
              <a:buClr>
                <a:srgbClr val="414142"/>
              </a:buClr>
              <a:buFont typeface="OpenSymbol"/>
              <a:buChar char="»"/>
            </a:pPr>
            <a:r>
              <a:rPr b="0" lang="ru-RU" sz="15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Пятый уровень</a:t>
            </a:r>
            <a:endParaRPr b="0" lang="ru-RU" sz="1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0" name="PlaceHolder 3"/>
          <p:cNvSpPr>
            <a:spLocks noGrp="1"/>
          </p:cNvSpPr>
          <p:nvPr>
            <p:ph type="sldNum" idx="9"/>
          </p:nvPr>
        </p:nvSpPr>
        <p:spPr>
          <a:xfrm>
            <a:off x="8259840" y="4840920"/>
            <a:ext cx="625680" cy="282240"/>
          </a:xfrm>
          <a:prstGeom prst="rect">
            <a:avLst/>
          </a:prstGeom>
          <a:noFill/>
          <a:ln w="9360">
            <a:noFill/>
          </a:ln>
        </p:spPr>
        <p:txBody>
          <a:bodyPr numCol="1" spcCol="0" lIns="0" rIns="0" tIns="0" bIns="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1" lang="ru-RU" sz="1650" strike="noStrike" u="none">
                <a:solidFill>
                  <a:schemeClr val="hlink"/>
                </a:solidFill>
                <a:effectLst/>
                <a:uFillTx/>
                <a:latin typeface="Arial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C9354F81-3697-45E1-9CA0-0C999ECEDD25}" type="slidenum">
              <a:rPr b="1" lang="ru-RU" sz="1650" strike="noStrike" u="none">
                <a:solidFill>
                  <a:schemeClr val="hlink"/>
                </a:solidFill>
                <a:effectLst/>
                <a:uFillTx/>
                <a:latin typeface="Arial"/>
              </a:rPr>
              <a:t>1</a:t>
            </a:fld>
            <a:endParaRPr b="0" lang="ru-RU" sz="165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Заголовок раздела">
    <p:bg>
      <p:bgPr>
        <a:blipFill rotWithShape="0">
          <a:blip r:embed="rId2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1" name="navigation8" descr="ujkm,"/>
          <p:cNvPicPr/>
          <p:nvPr/>
        </p:nvPicPr>
        <p:blipFill>
          <a:blip r:embed="rId3"/>
          <a:stretch/>
        </p:blipFill>
        <p:spPr>
          <a:xfrm>
            <a:off x="8005680" y="79920"/>
            <a:ext cx="885960" cy="5886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92" name="PlaceHolder 1"/>
          <p:cNvSpPr>
            <a:spLocks noGrp="1"/>
          </p:cNvSpPr>
          <p:nvPr>
            <p:ph type="title"/>
          </p:nvPr>
        </p:nvSpPr>
        <p:spPr>
          <a:xfrm>
            <a:off x="722160" y="3308400"/>
            <a:ext cx="7770960" cy="1020960"/>
          </a:xfrm>
          <a:prstGeom prst="rect">
            <a:avLst/>
          </a:prstGeom>
          <a:noFill/>
          <a:ln w="0">
            <a:noFill/>
          </a:ln>
        </p:spPr>
        <p:txBody>
          <a:bodyPr numCol="1" spcCol="0" lIns="0" rIns="0" tIns="0" bIns="0" anchor="t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ru-RU" sz="3000" strike="noStrike" u="none" cap="all">
                <a:solidFill>
                  <a:schemeClr val="hlink"/>
                </a:solidFill>
                <a:effectLst/>
                <a:uFillTx/>
                <a:latin typeface="Arial"/>
              </a:rPr>
              <a:t>Образец заголовка</a:t>
            </a:r>
            <a:endParaRPr b="0" lang="ru-RU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3" name="PlaceHolder 2"/>
          <p:cNvSpPr>
            <a:spLocks noGrp="1"/>
          </p:cNvSpPr>
          <p:nvPr>
            <p:ph type="body"/>
          </p:nvPr>
        </p:nvSpPr>
        <p:spPr>
          <a:xfrm>
            <a:off x="722160" y="2181960"/>
            <a:ext cx="7770960" cy="1124640"/>
          </a:xfrm>
          <a:prstGeom prst="rect">
            <a:avLst/>
          </a:prstGeom>
          <a:noFill/>
          <a:ln w="0">
            <a:noFill/>
          </a:ln>
        </p:spPr>
        <p:txBody>
          <a:bodyPr numCol="1" spcCol="0" lIns="0" rIns="0" tIns="0" bIns="0" anchor="b">
            <a:noAutofit/>
          </a:bodyPr>
          <a:p>
            <a:pPr indent="0">
              <a:lnSpc>
                <a:spcPct val="110000"/>
              </a:lnSpc>
              <a:spcBef>
                <a:spcPts val="601"/>
              </a:spcBef>
              <a:spcAft>
                <a:spcPts val="300"/>
              </a:spcAft>
              <a:buNone/>
              <a:tabLst>
                <a:tab algn="l" pos="0"/>
              </a:tabLst>
            </a:pPr>
            <a:r>
              <a:rPr b="0" lang="ru-RU" sz="15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Образец текста</a:t>
            </a:r>
            <a:endParaRPr b="0" lang="ru-RU" sz="1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4" name="PlaceHolder 3"/>
          <p:cNvSpPr>
            <a:spLocks noGrp="1"/>
          </p:cNvSpPr>
          <p:nvPr>
            <p:ph type="sldNum" idx="10"/>
          </p:nvPr>
        </p:nvSpPr>
        <p:spPr>
          <a:xfrm>
            <a:off x="8259840" y="4840920"/>
            <a:ext cx="625680" cy="282240"/>
          </a:xfrm>
          <a:prstGeom prst="rect">
            <a:avLst/>
          </a:prstGeom>
          <a:noFill/>
          <a:ln w="9360">
            <a:noFill/>
          </a:ln>
        </p:spPr>
        <p:txBody>
          <a:bodyPr numCol="1" spcCol="0" lIns="0" rIns="0" tIns="0" bIns="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1" lang="ru-RU" sz="1650" strike="noStrike" u="none">
                <a:solidFill>
                  <a:schemeClr val="hlink"/>
                </a:solidFill>
                <a:effectLst/>
                <a:uFillTx/>
                <a:latin typeface="Arial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8843B51B-358C-445E-8023-5D58EF3FA77D}" type="slidenum">
              <a:rPr b="1" lang="ru-RU" sz="1650" strike="noStrike" u="none">
                <a:solidFill>
                  <a:schemeClr val="hlink"/>
                </a:solidFill>
                <a:effectLst/>
                <a:uFillTx/>
                <a:latin typeface="Arial"/>
              </a:rPr>
              <a:t>&lt;номер&gt;</a:t>
            </a:fld>
            <a:endParaRPr b="0" lang="ru-RU" sz="165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Текст картинка">
    <p:bg>
      <p:bgPr>
        <a:solidFill>
          <a:schemeClr val="lt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 descr=""/>
          <p:cNvPicPr/>
          <p:nvPr/>
        </p:nvPicPr>
        <p:blipFill>
          <a:blip r:embed="rId2"/>
          <a:stretch/>
        </p:blipFill>
        <p:spPr>
          <a:xfrm>
            <a:off x="0" y="0"/>
            <a:ext cx="9134280" cy="51469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5" name="PlaceHolder 1"/>
          <p:cNvSpPr>
            <a:spLocks noGrp="1"/>
          </p:cNvSpPr>
          <p:nvPr>
            <p:ph type="body"/>
          </p:nvPr>
        </p:nvSpPr>
        <p:spPr>
          <a:xfrm>
            <a:off x="539640" y="4568400"/>
            <a:ext cx="4013280" cy="146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Autofit/>
          </a:bodyPr>
          <a:p>
            <a:pPr indent="0" defTabSz="914400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0" lang="ru-RU" sz="700" strike="noStrike" u="none">
                <a:solidFill>
                  <a:srgbClr val="333333"/>
                </a:solidFill>
                <a:effectLst/>
                <a:uFillTx/>
                <a:latin typeface="Arial"/>
                <a:ea typeface="Arial"/>
              </a:rPr>
              <a:t>Место для указания источников и сносок</a:t>
            </a:r>
            <a:endParaRPr b="0" lang="ru-RU" sz="7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" name="Slide Number Placeholder 5"/>
          <p:cNvSpPr/>
          <p:nvPr/>
        </p:nvSpPr>
        <p:spPr>
          <a:xfrm>
            <a:off x="8186760" y="4579560"/>
            <a:ext cx="560520" cy="135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b">
            <a:noAutofit/>
          </a:bodyPr>
          <a:p>
            <a:pPr algn="r" defTabSz="914400">
              <a:lnSpc>
                <a:spcPct val="100000"/>
              </a:lnSpc>
            </a:pPr>
            <a:fld id="{8ABF1383-B3A7-43B7-84EF-5111E5276E52}" type="slidenum">
              <a:rPr b="0" lang="en-US" sz="700" strike="noStrike" u="none">
                <a:solidFill>
                  <a:schemeClr val="dk1"/>
                </a:solidFill>
                <a:effectLst/>
                <a:uFillTx/>
                <a:latin typeface="Arial"/>
                <a:ea typeface="Arial"/>
              </a:rPr>
              <a:t>&lt;номер&gt;</a:t>
            </a:fld>
            <a:endParaRPr b="0" lang="ru-RU" sz="7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title"/>
          </p:nvPr>
        </p:nvSpPr>
        <p:spPr>
          <a:xfrm>
            <a:off x="539640" y="431640"/>
            <a:ext cx="6559560" cy="328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 defTabSz="914400">
              <a:lnSpc>
                <a:spcPct val="90000"/>
              </a:lnSpc>
              <a:buNone/>
              <a:tabLst>
                <a:tab algn="l" pos="0"/>
              </a:tabLst>
            </a:pPr>
            <a:r>
              <a:rPr b="1" lang="ru-RU" sz="2300" strike="noStrike" u="none">
                <a:solidFill>
                  <a:srgbClr val="333333"/>
                </a:solidFill>
                <a:effectLst/>
                <a:uFillTx/>
                <a:latin typeface="Arial"/>
                <a:ea typeface="Arial"/>
              </a:rPr>
              <a:t>Заголовок</a:t>
            </a:r>
            <a:endParaRPr b="0" lang="ru-RU" sz="23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body"/>
          </p:nvPr>
        </p:nvSpPr>
        <p:spPr>
          <a:xfrm>
            <a:off x="539640" y="1476360"/>
            <a:ext cx="4013280" cy="2464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 defTabSz="914400">
              <a:lnSpc>
                <a:spcPct val="90000"/>
              </a:lnSpc>
              <a:buNone/>
              <a:tabLst>
                <a:tab algn="l" pos="0"/>
              </a:tabLst>
            </a:pPr>
            <a:r>
              <a:rPr b="0" lang="ru-RU" sz="1200" strike="noStrike" u="none">
                <a:solidFill>
                  <a:srgbClr val="333333"/>
                </a:solidFill>
                <a:effectLst/>
                <a:uFillTx/>
                <a:latin typeface="Arial"/>
                <a:ea typeface="Arial"/>
              </a:rPr>
              <a:t>Текст</a:t>
            </a:r>
            <a:endParaRPr b="0" lang="ru-RU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" name="PlaceHolder 4"/>
          <p:cNvSpPr>
            <a:spLocks noGrp="1"/>
          </p:cNvSpPr>
          <p:nvPr>
            <p:ph type="body"/>
          </p:nvPr>
        </p:nvSpPr>
        <p:spPr>
          <a:xfrm>
            <a:off x="4808520" y="1476360"/>
            <a:ext cx="3938760" cy="24555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7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Для правки структуры щёлкните мышью</a:t>
            </a:r>
            <a:endParaRPr b="0" lang="ru-RU" sz="7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9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7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Второй уровень структуры</a:t>
            </a:r>
            <a:endParaRPr b="0" lang="ru-RU" sz="7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9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7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Третий уровень структуры</a:t>
            </a:r>
            <a:endParaRPr b="0" lang="ru-RU" sz="7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9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7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Четвёртый уровень структуры</a:t>
            </a:r>
            <a:endParaRPr b="0" lang="ru-RU" sz="7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7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Пятый уровень структуры</a:t>
            </a:r>
            <a:endParaRPr b="0" lang="ru-RU" sz="7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7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Шестой уровень структуры</a:t>
            </a:r>
            <a:endParaRPr b="0" lang="ru-RU" sz="7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7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Седьмой уровень структуры</a:t>
            </a:r>
            <a:endParaRPr b="0" lang="ru-RU" sz="7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Два объекта">
    <p:bg>
      <p:bgPr>
        <a:blipFill rotWithShape="0">
          <a:blip r:embed="rId2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5" name="navigation8" descr="ujkm,"/>
          <p:cNvPicPr/>
          <p:nvPr/>
        </p:nvPicPr>
        <p:blipFill>
          <a:blip r:embed="rId3"/>
          <a:stretch/>
        </p:blipFill>
        <p:spPr>
          <a:xfrm>
            <a:off x="8005680" y="79920"/>
            <a:ext cx="885960" cy="5886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96" name="PlaceHolder 1"/>
          <p:cNvSpPr>
            <a:spLocks noGrp="1"/>
          </p:cNvSpPr>
          <p:nvPr>
            <p:ph type="title"/>
          </p:nvPr>
        </p:nvSpPr>
        <p:spPr>
          <a:xfrm>
            <a:off x="468360" y="0"/>
            <a:ext cx="7631280" cy="720720"/>
          </a:xfrm>
          <a:prstGeom prst="rect">
            <a:avLst/>
          </a:prstGeom>
          <a:noFill/>
          <a:ln w="0">
            <a:noFill/>
          </a:ln>
        </p:spPr>
        <p:txBody>
          <a:bodyPr numCol="1" spcCol="0"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ru-RU" sz="1500" strike="noStrike" u="none">
                <a:solidFill>
                  <a:schemeClr val="hlink"/>
                </a:solidFill>
                <a:effectLst/>
                <a:uFillTx/>
                <a:latin typeface="Arial"/>
              </a:rPr>
              <a:t>Образец заголовка</a:t>
            </a:r>
            <a:endParaRPr b="0" lang="ru-RU" sz="1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7" name="PlaceHolder 2"/>
          <p:cNvSpPr>
            <a:spLocks noGrp="1"/>
          </p:cNvSpPr>
          <p:nvPr>
            <p:ph type="body"/>
          </p:nvPr>
        </p:nvSpPr>
        <p:spPr>
          <a:xfrm>
            <a:off x="468360" y="844920"/>
            <a:ext cx="4133880" cy="3863160"/>
          </a:xfrm>
          <a:prstGeom prst="rect">
            <a:avLst/>
          </a:prstGeom>
          <a:noFill/>
          <a:ln w="0">
            <a:noFill/>
          </a:ln>
        </p:spPr>
        <p:txBody>
          <a:bodyPr numCol="1" spcCol="0" lIns="0" rIns="0" tIns="0" bIns="0" anchor="t">
            <a:noAutofit/>
          </a:bodyPr>
          <a:p>
            <a:pPr marL="135720" indent="-135720">
              <a:lnSpc>
                <a:spcPct val="110000"/>
              </a:lnSpc>
              <a:spcBef>
                <a:spcPts val="839"/>
              </a:spcBef>
              <a:spcAft>
                <a:spcPts val="420"/>
              </a:spcAft>
              <a:buSzPct val="100058"/>
              <a:buBlip>
                <a:blip r:embed="rId4"/>
              </a:buBlip>
            </a:pPr>
            <a:r>
              <a:rPr b="0" lang="ru-RU" sz="21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Образец текста</a:t>
            </a:r>
            <a:endParaRPr b="0" lang="ru-RU" sz="2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270360" indent="-133560">
              <a:lnSpc>
                <a:spcPct val="110000"/>
              </a:lnSpc>
              <a:spcAft>
                <a:spcPts val="360"/>
              </a:spcAft>
              <a:buSzPct val="100112"/>
              <a:buBlip>
                <a:blip r:embed="rId5"/>
              </a:buBlip>
            </a:pPr>
            <a:r>
              <a:rPr b="0" lang="ru-RU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Второй уровень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872280" indent="-201240">
              <a:lnSpc>
                <a:spcPct val="100000"/>
              </a:lnSpc>
              <a:spcAft>
                <a:spcPts val="451"/>
              </a:spcAft>
              <a:buSzPct val="100000"/>
              <a:buBlip>
                <a:blip r:embed="rId6"/>
              </a:buBlip>
            </a:pPr>
            <a:r>
              <a:rPr b="0" lang="ru-RU" sz="15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Третий уровень</a:t>
            </a:r>
            <a:endParaRPr b="0" lang="ru-RU" sz="1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250280" indent="-171720">
              <a:lnSpc>
                <a:spcPct val="100000"/>
              </a:lnSpc>
              <a:spcBef>
                <a:spcPts val="269"/>
              </a:spcBef>
              <a:buClr>
                <a:srgbClr val="414142"/>
              </a:buClr>
              <a:buFont typeface="Symbol" charset="2"/>
              <a:buChar char=""/>
            </a:pPr>
            <a:r>
              <a:rPr b="0" lang="ru-RU" sz="135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Четвертый уровень</a:t>
            </a:r>
            <a:endParaRPr b="0" lang="ru-RU" sz="135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1556280" indent="-171720">
              <a:lnSpc>
                <a:spcPct val="100000"/>
              </a:lnSpc>
              <a:spcBef>
                <a:spcPts val="269"/>
              </a:spcBef>
              <a:buClr>
                <a:srgbClr val="414142"/>
              </a:buClr>
              <a:buFont typeface="OpenSymbol"/>
              <a:buChar char="»"/>
            </a:pPr>
            <a:r>
              <a:rPr b="0" lang="ru-RU" sz="135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Пятый уровень</a:t>
            </a:r>
            <a:endParaRPr b="0" lang="ru-RU" sz="135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8" name="PlaceHolder 3"/>
          <p:cNvSpPr>
            <a:spLocks noGrp="1"/>
          </p:cNvSpPr>
          <p:nvPr>
            <p:ph type="body"/>
          </p:nvPr>
        </p:nvSpPr>
        <p:spPr>
          <a:xfrm>
            <a:off x="4756320" y="844920"/>
            <a:ext cx="4135680" cy="3863160"/>
          </a:xfrm>
          <a:prstGeom prst="rect">
            <a:avLst/>
          </a:prstGeom>
          <a:noFill/>
          <a:ln w="0">
            <a:noFill/>
          </a:ln>
        </p:spPr>
        <p:txBody>
          <a:bodyPr numCol="1" spcCol="0" lIns="0" rIns="0" tIns="0" bIns="0" anchor="t">
            <a:noAutofit/>
          </a:bodyPr>
          <a:p>
            <a:pPr marL="135720" indent="-135720">
              <a:lnSpc>
                <a:spcPct val="110000"/>
              </a:lnSpc>
              <a:spcBef>
                <a:spcPts val="839"/>
              </a:spcBef>
              <a:spcAft>
                <a:spcPts val="420"/>
              </a:spcAft>
              <a:buSzPct val="100058"/>
              <a:buBlip>
                <a:blip r:embed="rId7"/>
              </a:buBlip>
            </a:pPr>
            <a:r>
              <a:rPr b="0" lang="ru-RU" sz="21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Образец текста</a:t>
            </a:r>
            <a:endParaRPr b="0" lang="ru-RU" sz="2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270360" indent="-133560">
              <a:lnSpc>
                <a:spcPct val="110000"/>
              </a:lnSpc>
              <a:spcAft>
                <a:spcPts val="360"/>
              </a:spcAft>
              <a:buSzPct val="100112"/>
              <a:buBlip>
                <a:blip r:embed="rId8"/>
              </a:buBlip>
            </a:pPr>
            <a:r>
              <a:rPr b="0" lang="ru-RU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Второй уровень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872280" indent="-201240">
              <a:lnSpc>
                <a:spcPct val="100000"/>
              </a:lnSpc>
              <a:spcAft>
                <a:spcPts val="451"/>
              </a:spcAft>
              <a:buSzPct val="100000"/>
              <a:buBlip>
                <a:blip r:embed="rId9"/>
              </a:buBlip>
            </a:pPr>
            <a:r>
              <a:rPr b="0" lang="ru-RU" sz="15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Третий уровень</a:t>
            </a:r>
            <a:endParaRPr b="0" lang="ru-RU" sz="1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250280" indent="-171720">
              <a:lnSpc>
                <a:spcPct val="100000"/>
              </a:lnSpc>
              <a:spcBef>
                <a:spcPts val="269"/>
              </a:spcBef>
              <a:buClr>
                <a:srgbClr val="414142"/>
              </a:buClr>
              <a:buFont typeface="Symbol" charset="2"/>
              <a:buChar char=""/>
            </a:pPr>
            <a:r>
              <a:rPr b="0" lang="ru-RU" sz="135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Четвертый уровень</a:t>
            </a:r>
            <a:endParaRPr b="0" lang="ru-RU" sz="135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1556280" indent="-171720">
              <a:lnSpc>
                <a:spcPct val="100000"/>
              </a:lnSpc>
              <a:spcBef>
                <a:spcPts val="269"/>
              </a:spcBef>
              <a:buClr>
                <a:srgbClr val="414142"/>
              </a:buClr>
              <a:buFont typeface="OpenSymbol"/>
              <a:buChar char="»"/>
            </a:pPr>
            <a:r>
              <a:rPr b="0" lang="ru-RU" sz="135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Пятый уровень</a:t>
            </a:r>
            <a:endParaRPr b="0" lang="ru-RU" sz="135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9" name="PlaceHolder 4"/>
          <p:cNvSpPr>
            <a:spLocks noGrp="1"/>
          </p:cNvSpPr>
          <p:nvPr>
            <p:ph type="sldNum" idx="11"/>
          </p:nvPr>
        </p:nvSpPr>
        <p:spPr>
          <a:xfrm>
            <a:off x="8259840" y="4840920"/>
            <a:ext cx="625680" cy="282240"/>
          </a:xfrm>
          <a:prstGeom prst="rect">
            <a:avLst/>
          </a:prstGeom>
          <a:noFill/>
          <a:ln w="9360">
            <a:noFill/>
          </a:ln>
        </p:spPr>
        <p:txBody>
          <a:bodyPr numCol="1" spcCol="0" lIns="0" rIns="0" tIns="0" bIns="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1" lang="ru-RU" sz="1650" strike="noStrike" u="none">
                <a:solidFill>
                  <a:schemeClr val="hlink"/>
                </a:solidFill>
                <a:effectLst/>
                <a:uFillTx/>
                <a:latin typeface="Arial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2E4088AF-3AA6-4B37-914C-B02974B7C225}" type="slidenum">
              <a:rPr b="1" lang="ru-RU" sz="1650" strike="noStrike" u="none">
                <a:solidFill>
                  <a:schemeClr val="hlink"/>
                </a:solidFill>
                <a:effectLst/>
                <a:uFillTx/>
                <a:latin typeface="Arial"/>
              </a:rPr>
              <a:t>&lt;номер&gt;</a:t>
            </a:fld>
            <a:endParaRPr b="0" lang="ru-RU" sz="165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Сравнение">
    <p:bg>
      <p:bgPr>
        <a:blipFill rotWithShape="0">
          <a:blip r:embed="rId2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0" name="navigation8" descr="ujkm,"/>
          <p:cNvPicPr/>
          <p:nvPr/>
        </p:nvPicPr>
        <p:blipFill>
          <a:blip r:embed="rId3"/>
          <a:stretch/>
        </p:blipFill>
        <p:spPr>
          <a:xfrm>
            <a:off x="8005680" y="79920"/>
            <a:ext cx="885960" cy="5886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01" name="PlaceHolder 1"/>
          <p:cNvSpPr>
            <a:spLocks noGrp="1"/>
          </p:cNvSpPr>
          <p:nvPr>
            <p:ph type="title"/>
          </p:nvPr>
        </p:nvSpPr>
        <p:spPr>
          <a:xfrm>
            <a:off x="457200" y="206280"/>
            <a:ext cx="8228160" cy="856440"/>
          </a:xfrm>
          <a:prstGeom prst="rect">
            <a:avLst/>
          </a:prstGeom>
          <a:noFill/>
          <a:ln w="0">
            <a:noFill/>
          </a:ln>
        </p:spPr>
        <p:txBody>
          <a:bodyPr numCol="1" spcCol="0"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ru-RU" sz="1500" strike="noStrike" u="none">
                <a:solidFill>
                  <a:schemeClr val="hlink"/>
                </a:solidFill>
                <a:effectLst/>
                <a:uFillTx/>
                <a:latin typeface="Arial"/>
              </a:rPr>
              <a:t>Образец заголовка</a:t>
            </a:r>
            <a:endParaRPr b="0" lang="ru-RU" sz="1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2" name="PlaceHolder 2"/>
          <p:cNvSpPr>
            <a:spLocks noGrp="1"/>
          </p:cNvSpPr>
          <p:nvPr>
            <p:ph type="body"/>
          </p:nvPr>
        </p:nvSpPr>
        <p:spPr>
          <a:xfrm>
            <a:off x="457200" y="1152360"/>
            <a:ext cx="4038840" cy="478800"/>
          </a:xfrm>
          <a:prstGeom prst="rect">
            <a:avLst/>
          </a:prstGeom>
          <a:noFill/>
          <a:ln w="0">
            <a:noFill/>
          </a:ln>
        </p:spPr>
        <p:txBody>
          <a:bodyPr numCol="1" spcCol="0" lIns="0" rIns="0" tIns="0" bIns="0" anchor="b">
            <a:noAutofit/>
          </a:bodyPr>
          <a:p>
            <a:pPr indent="0">
              <a:lnSpc>
                <a:spcPct val="110000"/>
              </a:lnSpc>
              <a:spcBef>
                <a:spcPts val="720"/>
              </a:spcBef>
              <a:spcAft>
                <a:spcPts val="360"/>
              </a:spcAft>
              <a:buNone/>
              <a:tabLst>
                <a:tab algn="l" pos="0"/>
              </a:tabLst>
            </a:pPr>
            <a:r>
              <a:rPr b="1" lang="ru-RU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Образец текста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3" name="PlaceHolder 3"/>
          <p:cNvSpPr>
            <a:spLocks noGrp="1"/>
          </p:cNvSpPr>
          <p:nvPr>
            <p:ph type="body"/>
          </p:nvPr>
        </p:nvSpPr>
        <p:spPr>
          <a:xfrm>
            <a:off x="457200" y="1632600"/>
            <a:ext cx="4038840" cy="2964600"/>
          </a:xfrm>
          <a:prstGeom prst="rect">
            <a:avLst/>
          </a:prstGeom>
          <a:noFill/>
          <a:ln w="0">
            <a:noFill/>
          </a:ln>
        </p:spPr>
        <p:txBody>
          <a:bodyPr numCol="1" spcCol="0" lIns="0" rIns="0" tIns="0" bIns="0" anchor="t">
            <a:noAutofit/>
          </a:bodyPr>
          <a:p>
            <a:pPr marL="135720" indent="-135720">
              <a:lnSpc>
                <a:spcPct val="110000"/>
              </a:lnSpc>
              <a:spcBef>
                <a:spcPts val="720"/>
              </a:spcBef>
              <a:spcAft>
                <a:spcPts val="360"/>
              </a:spcAft>
              <a:buSzPct val="100112"/>
              <a:buBlip>
                <a:blip r:embed="rId4"/>
              </a:buBlip>
            </a:pPr>
            <a:r>
              <a:rPr b="0" lang="ru-RU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Образец текста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270360" indent="-133560">
              <a:lnSpc>
                <a:spcPct val="110000"/>
              </a:lnSpc>
              <a:spcAft>
                <a:spcPts val="300"/>
              </a:spcAft>
              <a:buSzPct val="100000"/>
              <a:buBlip>
                <a:blip r:embed="rId5"/>
              </a:buBlip>
            </a:pPr>
            <a:r>
              <a:rPr b="0" lang="ru-RU" sz="15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Второй уровень</a:t>
            </a:r>
            <a:endParaRPr b="0" lang="ru-RU" sz="1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872280" indent="-201240">
              <a:lnSpc>
                <a:spcPct val="100000"/>
              </a:lnSpc>
              <a:spcAft>
                <a:spcPts val="405"/>
              </a:spcAft>
              <a:buSzPct val="100000"/>
              <a:buBlip>
                <a:blip r:embed="rId6"/>
              </a:buBlip>
            </a:pPr>
            <a:r>
              <a:rPr b="0" lang="ru-RU" sz="135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Третий уровень</a:t>
            </a:r>
            <a:endParaRPr b="0" lang="ru-RU" sz="135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250280" indent="-171720">
              <a:lnSpc>
                <a:spcPct val="100000"/>
              </a:lnSpc>
              <a:spcBef>
                <a:spcPts val="241"/>
              </a:spcBef>
              <a:buClr>
                <a:srgbClr val="414142"/>
              </a:buClr>
              <a:buFont typeface="Symbol" charset="2"/>
              <a:buChar char=""/>
            </a:pPr>
            <a:r>
              <a:rPr b="0" lang="ru-RU" sz="12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Четвертый уровень</a:t>
            </a:r>
            <a:endParaRPr b="0" lang="ru-RU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1556280" indent="-171720">
              <a:lnSpc>
                <a:spcPct val="100000"/>
              </a:lnSpc>
              <a:spcBef>
                <a:spcPts val="241"/>
              </a:spcBef>
              <a:buClr>
                <a:srgbClr val="414142"/>
              </a:buClr>
              <a:buFont typeface="OpenSymbol"/>
              <a:buChar char="»"/>
            </a:pPr>
            <a:r>
              <a:rPr b="0" lang="ru-RU" sz="12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Пятый уровень</a:t>
            </a:r>
            <a:endParaRPr b="0" lang="ru-RU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4" name="PlaceHolder 4"/>
          <p:cNvSpPr>
            <a:spLocks noGrp="1"/>
          </p:cNvSpPr>
          <p:nvPr>
            <p:ph type="body"/>
          </p:nvPr>
        </p:nvSpPr>
        <p:spPr>
          <a:xfrm>
            <a:off x="4645080" y="1152360"/>
            <a:ext cx="4040280" cy="478800"/>
          </a:xfrm>
          <a:prstGeom prst="rect">
            <a:avLst/>
          </a:prstGeom>
          <a:noFill/>
          <a:ln w="0">
            <a:noFill/>
          </a:ln>
        </p:spPr>
        <p:txBody>
          <a:bodyPr numCol="1" spcCol="0" lIns="0" rIns="0" tIns="0" bIns="0" anchor="b">
            <a:noAutofit/>
          </a:bodyPr>
          <a:p>
            <a:pPr indent="0">
              <a:lnSpc>
                <a:spcPct val="110000"/>
              </a:lnSpc>
              <a:spcBef>
                <a:spcPts val="720"/>
              </a:spcBef>
              <a:spcAft>
                <a:spcPts val="360"/>
              </a:spcAft>
              <a:buNone/>
              <a:tabLst>
                <a:tab algn="l" pos="0"/>
              </a:tabLst>
            </a:pPr>
            <a:r>
              <a:rPr b="1" lang="ru-RU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Образец текста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5" name="PlaceHolder 5"/>
          <p:cNvSpPr>
            <a:spLocks noGrp="1"/>
          </p:cNvSpPr>
          <p:nvPr>
            <p:ph type="body"/>
          </p:nvPr>
        </p:nvSpPr>
        <p:spPr>
          <a:xfrm>
            <a:off x="4645080" y="1632600"/>
            <a:ext cx="4040280" cy="2964600"/>
          </a:xfrm>
          <a:prstGeom prst="rect">
            <a:avLst/>
          </a:prstGeom>
          <a:noFill/>
          <a:ln w="0">
            <a:noFill/>
          </a:ln>
        </p:spPr>
        <p:txBody>
          <a:bodyPr numCol="1" spcCol="0" lIns="0" rIns="0" tIns="0" bIns="0" anchor="t">
            <a:noAutofit/>
          </a:bodyPr>
          <a:p>
            <a:pPr marL="135720" indent="-135720">
              <a:lnSpc>
                <a:spcPct val="110000"/>
              </a:lnSpc>
              <a:spcBef>
                <a:spcPts val="720"/>
              </a:spcBef>
              <a:spcAft>
                <a:spcPts val="360"/>
              </a:spcAft>
              <a:buSzPct val="100112"/>
              <a:buBlip>
                <a:blip r:embed="rId7"/>
              </a:buBlip>
            </a:pPr>
            <a:r>
              <a:rPr b="0" lang="ru-RU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Образец текста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270360" indent="-133560">
              <a:lnSpc>
                <a:spcPct val="110000"/>
              </a:lnSpc>
              <a:spcAft>
                <a:spcPts val="300"/>
              </a:spcAft>
              <a:buSzPct val="100000"/>
              <a:buBlip>
                <a:blip r:embed="rId8"/>
              </a:buBlip>
            </a:pPr>
            <a:r>
              <a:rPr b="0" lang="ru-RU" sz="15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Второй уровень</a:t>
            </a:r>
            <a:endParaRPr b="0" lang="ru-RU" sz="1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872280" indent="-201240">
              <a:lnSpc>
                <a:spcPct val="100000"/>
              </a:lnSpc>
              <a:spcAft>
                <a:spcPts val="405"/>
              </a:spcAft>
              <a:buSzPct val="100000"/>
              <a:buBlip>
                <a:blip r:embed="rId9"/>
              </a:buBlip>
            </a:pPr>
            <a:r>
              <a:rPr b="0" lang="ru-RU" sz="135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Третий уровень</a:t>
            </a:r>
            <a:endParaRPr b="0" lang="ru-RU" sz="135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250280" indent="-171720">
              <a:lnSpc>
                <a:spcPct val="100000"/>
              </a:lnSpc>
              <a:spcBef>
                <a:spcPts val="241"/>
              </a:spcBef>
              <a:buClr>
                <a:srgbClr val="414142"/>
              </a:buClr>
              <a:buFont typeface="Symbol" charset="2"/>
              <a:buChar char=""/>
            </a:pPr>
            <a:r>
              <a:rPr b="0" lang="ru-RU" sz="12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Четвертый уровень</a:t>
            </a:r>
            <a:endParaRPr b="0" lang="ru-RU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1556280" indent="-171720">
              <a:lnSpc>
                <a:spcPct val="100000"/>
              </a:lnSpc>
              <a:spcBef>
                <a:spcPts val="241"/>
              </a:spcBef>
              <a:buClr>
                <a:srgbClr val="414142"/>
              </a:buClr>
              <a:buFont typeface="OpenSymbol"/>
              <a:buChar char="»"/>
            </a:pPr>
            <a:r>
              <a:rPr b="0" lang="ru-RU" sz="12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Пятый уровень</a:t>
            </a:r>
            <a:endParaRPr b="0" lang="ru-RU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6" name="PlaceHolder 6"/>
          <p:cNvSpPr>
            <a:spLocks noGrp="1"/>
          </p:cNvSpPr>
          <p:nvPr>
            <p:ph type="sldNum" idx="12"/>
          </p:nvPr>
        </p:nvSpPr>
        <p:spPr>
          <a:xfrm>
            <a:off x="8259840" y="4840920"/>
            <a:ext cx="625680" cy="282240"/>
          </a:xfrm>
          <a:prstGeom prst="rect">
            <a:avLst/>
          </a:prstGeom>
          <a:noFill/>
          <a:ln w="9360">
            <a:noFill/>
          </a:ln>
        </p:spPr>
        <p:txBody>
          <a:bodyPr numCol="1" spcCol="0" lIns="0" rIns="0" tIns="0" bIns="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1" lang="ru-RU" sz="1650" strike="noStrike" u="none">
                <a:solidFill>
                  <a:schemeClr val="hlink"/>
                </a:solidFill>
                <a:effectLst/>
                <a:uFillTx/>
                <a:latin typeface="Arial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982C8B38-28EE-4385-826F-CEDAAE3730F6}" type="slidenum">
              <a:rPr b="1" lang="ru-RU" sz="1650" strike="noStrike" u="none">
                <a:solidFill>
                  <a:schemeClr val="hlink"/>
                </a:solidFill>
                <a:effectLst/>
                <a:uFillTx/>
                <a:latin typeface="Arial"/>
              </a:rPr>
              <a:t>&lt;номер&gt;</a:t>
            </a:fld>
            <a:endParaRPr b="0" lang="ru-RU" sz="165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Только заголовок">
    <p:bg>
      <p:bgPr>
        <a:blipFill rotWithShape="0">
          <a:blip r:embed="rId2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7" name="navigation8" descr="ujkm,"/>
          <p:cNvPicPr/>
          <p:nvPr/>
        </p:nvPicPr>
        <p:blipFill>
          <a:blip r:embed="rId3"/>
          <a:stretch/>
        </p:blipFill>
        <p:spPr>
          <a:xfrm>
            <a:off x="8005680" y="79920"/>
            <a:ext cx="885960" cy="5886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08" name="PlaceHolder 1"/>
          <p:cNvSpPr>
            <a:spLocks noGrp="1"/>
          </p:cNvSpPr>
          <p:nvPr>
            <p:ph type="title"/>
          </p:nvPr>
        </p:nvSpPr>
        <p:spPr>
          <a:xfrm>
            <a:off x="468360" y="0"/>
            <a:ext cx="7631280" cy="720720"/>
          </a:xfrm>
          <a:prstGeom prst="rect">
            <a:avLst/>
          </a:prstGeom>
          <a:noFill/>
          <a:ln w="0">
            <a:noFill/>
          </a:ln>
        </p:spPr>
        <p:txBody>
          <a:bodyPr numCol="1" spcCol="0"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ru-RU" sz="1500" strike="noStrike" u="none">
                <a:solidFill>
                  <a:schemeClr val="hlink"/>
                </a:solidFill>
                <a:effectLst/>
                <a:uFillTx/>
                <a:latin typeface="Arial"/>
              </a:rPr>
              <a:t>Образец заголовка</a:t>
            </a:r>
            <a:endParaRPr b="0" lang="ru-RU" sz="1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9" name="PlaceHolder 2"/>
          <p:cNvSpPr>
            <a:spLocks noGrp="1"/>
          </p:cNvSpPr>
          <p:nvPr>
            <p:ph type="sldNum" idx="13"/>
          </p:nvPr>
        </p:nvSpPr>
        <p:spPr>
          <a:xfrm>
            <a:off x="8259840" y="4840920"/>
            <a:ext cx="625680" cy="282240"/>
          </a:xfrm>
          <a:prstGeom prst="rect">
            <a:avLst/>
          </a:prstGeom>
          <a:noFill/>
          <a:ln w="9360">
            <a:noFill/>
          </a:ln>
        </p:spPr>
        <p:txBody>
          <a:bodyPr numCol="1" spcCol="0" lIns="0" rIns="0" tIns="0" bIns="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1" lang="ru-RU" sz="1650" strike="noStrike" u="none">
                <a:solidFill>
                  <a:schemeClr val="hlink"/>
                </a:solidFill>
                <a:effectLst/>
                <a:uFillTx/>
                <a:latin typeface="Arial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FEBEC902-00A9-4F9D-9135-861AABC38468}" type="slidenum">
              <a:rPr b="1" lang="ru-RU" sz="1650" strike="noStrike" u="none">
                <a:solidFill>
                  <a:schemeClr val="hlink"/>
                </a:solidFill>
                <a:effectLst/>
                <a:uFillTx/>
                <a:latin typeface="Arial"/>
              </a:rPr>
              <a:t>&lt;номер&gt;</a:t>
            </a:fld>
            <a:endParaRPr b="0" lang="ru-RU" sz="165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Пустой слайд">
    <p:bg>
      <p:bgPr>
        <a:blipFill rotWithShape="0">
          <a:blip r:embed="rId2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0" name="navigation8" descr="ujkm,"/>
          <p:cNvPicPr/>
          <p:nvPr/>
        </p:nvPicPr>
        <p:blipFill>
          <a:blip r:embed="rId3"/>
          <a:stretch/>
        </p:blipFill>
        <p:spPr>
          <a:xfrm>
            <a:off x="8005680" y="79920"/>
            <a:ext cx="885960" cy="5886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11" name="PlaceHolder 1"/>
          <p:cNvSpPr>
            <a:spLocks noGrp="1"/>
          </p:cNvSpPr>
          <p:nvPr>
            <p:ph type="sldNum" idx="14"/>
          </p:nvPr>
        </p:nvSpPr>
        <p:spPr>
          <a:xfrm>
            <a:off x="8259840" y="4840920"/>
            <a:ext cx="625680" cy="282240"/>
          </a:xfrm>
          <a:prstGeom prst="rect">
            <a:avLst/>
          </a:prstGeom>
          <a:noFill/>
          <a:ln w="9360">
            <a:noFill/>
          </a:ln>
        </p:spPr>
        <p:txBody>
          <a:bodyPr numCol="1" spcCol="0" lIns="0" rIns="0" tIns="0" bIns="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1" lang="ru-RU" sz="1650" strike="noStrike" u="none">
                <a:solidFill>
                  <a:schemeClr val="hlink"/>
                </a:solidFill>
                <a:effectLst/>
                <a:uFillTx/>
                <a:latin typeface="Arial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1C760AE2-048C-402A-A730-A647E120FB5F}" type="slidenum">
              <a:rPr b="1" lang="ru-RU" sz="1650" strike="noStrike" u="none">
                <a:solidFill>
                  <a:schemeClr val="hlink"/>
                </a:solidFill>
                <a:effectLst/>
                <a:uFillTx/>
                <a:latin typeface="Arial"/>
              </a:rPr>
              <a:t>&lt;номер&gt;</a:t>
            </a:fld>
            <a:endParaRPr b="0" lang="ru-RU" sz="165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Объект с подписью">
    <p:bg>
      <p:bgPr>
        <a:blipFill rotWithShape="0">
          <a:blip r:embed="rId2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" name="navigation8" descr="ujkm,"/>
          <p:cNvPicPr/>
          <p:nvPr/>
        </p:nvPicPr>
        <p:blipFill>
          <a:blip r:embed="rId3"/>
          <a:stretch/>
        </p:blipFill>
        <p:spPr>
          <a:xfrm>
            <a:off x="8005680" y="79920"/>
            <a:ext cx="885960" cy="5886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13" name="PlaceHolder 1"/>
          <p:cNvSpPr>
            <a:spLocks noGrp="1"/>
          </p:cNvSpPr>
          <p:nvPr>
            <p:ph type="title"/>
          </p:nvPr>
        </p:nvSpPr>
        <p:spPr>
          <a:xfrm>
            <a:off x="457200" y="204840"/>
            <a:ext cx="3006720" cy="870840"/>
          </a:xfrm>
          <a:prstGeom prst="rect">
            <a:avLst/>
          </a:prstGeom>
          <a:noFill/>
          <a:ln w="0">
            <a:noFill/>
          </a:ln>
        </p:spPr>
        <p:txBody>
          <a:bodyPr numCol="1" spcCol="0" lIns="0" rIns="0" tIns="0" bIns="0" anchor="b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ru-RU" sz="1500" strike="noStrike" u="none">
                <a:solidFill>
                  <a:schemeClr val="hlink"/>
                </a:solidFill>
                <a:effectLst/>
                <a:uFillTx/>
                <a:latin typeface="Arial"/>
              </a:rPr>
              <a:t>Образец заголовка</a:t>
            </a:r>
            <a:endParaRPr b="0" lang="ru-RU" sz="1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4" name="PlaceHolder 2"/>
          <p:cNvSpPr>
            <a:spLocks noGrp="1"/>
          </p:cNvSpPr>
          <p:nvPr>
            <p:ph type="body"/>
          </p:nvPr>
        </p:nvSpPr>
        <p:spPr>
          <a:xfrm>
            <a:off x="3575160" y="204840"/>
            <a:ext cx="5110200" cy="4392360"/>
          </a:xfrm>
          <a:prstGeom prst="rect">
            <a:avLst/>
          </a:prstGeom>
          <a:noFill/>
          <a:ln w="0">
            <a:noFill/>
          </a:ln>
        </p:spPr>
        <p:txBody>
          <a:bodyPr numCol="1" spcCol="0" lIns="0" rIns="0" tIns="0" bIns="0" anchor="t">
            <a:noAutofit/>
          </a:bodyPr>
          <a:p>
            <a:pPr marL="135720" indent="-135720">
              <a:lnSpc>
                <a:spcPct val="110000"/>
              </a:lnSpc>
              <a:spcBef>
                <a:spcPts val="961"/>
              </a:spcBef>
              <a:spcAft>
                <a:spcPts val="479"/>
              </a:spcAft>
              <a:buSzPct val="100017"/>
              <a:buBlip>
                <a:blip r:embed="rId4"/>
              </a:buBlip>
            </a:pPr>
            <a:r>
              <a:rPr b="0" lang="ru-RU" sz="24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Образец текста</a:t>
            </a:r>
            <a:endParaRPr b="0" lang="ru-RU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270360" indent="-133560">
              <a:lnSpc>
                <a:spcPct val="110000"/>
              </a:lnSpc>
              <a:spcAft>
                <a:spcPts val="420"/>
              </a:spcAft>
              <a:buSzPct val="100058"/>
              <a:buBlip>
                <a:blip r:embed="rId5"/>
              </a:buBlip>
            </a:pPr>
            <a:r>
              <a:rPr b="0" lang="ru-RU" sz="21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Второй уровень</a:t>
            </a:r>
            <a:endParaRPr b="0" lang="ru-RU" sz="2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872280" indent="-201240">
              <a:lnSpc>
                <a:spcPct val="100000"/>
              </a:lnSpc>
              <a:spcAft>
                <a:spcPts val="541"/>
              </a:spcAft>
              <a:buSzPct val="100112"/>
              <a:buBlip>
                <a:blip r:embed="rId6"/>
              </a:buBlip>
            </a:pPr>
            <a:r>
              <a:rPr b="0" lang="ru-RU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Третий уровень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250280" indent="-171720">
              <a:lnSpc>
                <a:spcPct val="100000"/>
              </a:lnSpc>
              <a:spcBef>
                <a:spcPts val="300"/>
              </a:spcBef>
              <a:buClr>
                <a:srgbClr val="414142"/>
              </a:buClr>
              <a:buFont typeface="Symbol" charset="2"/>
              <a:buChar char=""/>
            </a:pPr>
            <a:r>
              <a:rPr b="0" lang="ru-RU" sz="15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Четвертый уровень</a:t>
            </a:r>
            <a:endParaRPr b="0" lang="ru-RU" sz="1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1556280" indent="-171720">
              <a:lnSpc>
                <a:spcPct val="100000"/>
              </a:lnSpc>
              <a:spcBef>
                <a:spcPts val="300"/>
              </a:spcBef>
              <a:buClr>
                <a:srgbClr val="414142"/>
              </a:buClr>
              <a:buFont typeface="OpenSymbol"/>
              <a:buChar char="»"/>
            </a:pPr>
            <a:r>
              <a:rPr b="0" lang="ru-RU" sz="15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Пятый уровень</a:t>
            </a:r>
            <a:endParaRPr b="0" lang="ru-RU" sz="1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5" name="PlaceHolder 3"/>
          <p:cNvSpPr>
            <a:spLocks noGrp="1"/>
          </p:cNvSpPr>
          <p:nvPr>
            <p:ph type="body"/>
          </p:nvPr>
        </p:nvSpPr>
        <p:spPr>
          <a:xfrm>
            <a:off x="457200" y="1077480"/>
            <a:ext cx="3006720" cy="3520080"/>
          </a:xfrm>
          <a:prstGeom prst="rect">
            <a:avLst/>
          </a:prstGeom>
          <a:noFill/>
          <a:ln w="0">
            <a:noFill/>
          </a:ln>
        </p:spPr>
        <p:txBody>
          <a:bodyPr numCol="1" spcCol="0" lIns="0" rIns="0" tIns="0" bIns="0" anchor="t">
            <a:noAutofit/>
          </a:bodyPr>
          <a:p>
            <a:pPr indent="0">
              <a:lnSpc>
                <a:spcPct val="110000"/>
              </a:lnSpc>
              <a:spcBef>
                <a:spcPts val="420"/>
              </a:spcBef>
              <a:spcAft>
                <a:spcPts val="210"/>
              </a:spcAft>
              <a:buNone/>
              <a:tabLst>
                <a:tab algn="l" pos="0"/>
              </a:tabLst>
            </a:pPr>
            <a:r>
              <a:rPr b="0" lang="ru-RU" sz="105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Образец текста</a:t>
            </a:r>
            <a:endParaRPr b="0" lang="ru-RU" sz="105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6" name="PlaceHolder 4"/>
          <p:cNvSpPr>
            <a:spLocks noGrp="1"/>
          </p:cNvSpPr>
          <p:nvPr>
            <p:ph type="sldNum" idx="15"/>
          </p:nvPr>
        </p:nvSpPr>
        <p:spPr>
          <a:xfrm>
            <a:off x="8259840" y="4840920"/>
            <a:ext cx="625680" cy="282240"/>
          </a:xfrm>
          <a:prstGeom prst="rect">
            <a:avLst/>
          </a:prstGeom>
          <a:noFill/>
          <a:ln w="9360">
            <a:noFill/>
          </a:ln>
        </p:spPr>
        <p:txBody>
          <a:bodyPr numCol="1" spcCol="0" lIns="0" rIns="0" tIns="0" bIns="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1" lang="ru-RU" sz="1650" strike="noStrike" u="none">
                <a:solidFill>
                  <a:schemeClr val="hlink"/>
                </a:solidFill>
                <a:effectLst/>
                <a:uFillTx/>
                <a:latin typeface="Arial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0E8A6EE8-0EDF-435D-A9C7-ECCDA0CDFA26}" type="slidenum">
              <a:rPr b="1" lang="ru-RU" sz="1650" strike="noStrike" u="none">
                <a:solidFill>
                  <a:schemeClr val="hlink"/>
                </a:solidFill>
                <a:effectLst/>
                <a:uFillTx/>
                <a:latin typeface="Arial"/>
              </a:rPr>
              <a:t>&lt;номер&gt;</a:t>
            </a:fld>
            <a:endParaRPr b="0" lang="ru-RU" sz="165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2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Рисунок с подписью">
    <p:bg>
      <p:bgPr>
        <a:blipFill rotWithShape="0">
          <a:blip r:embed="rId2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7" name="navigation8" descr="ujkm,"/>
          <p:cNvPicPr/>
          <p:nvPr/>
        </p:nvPicPr>
        <p:blipFill>
          <a:blip r:embed="rId3"/>
          <a:stretch/>
        </p:blipFill>
        <p:spPr>
          <a:xfrm>
            <a:off x="8005680" y="79920"/>
            <a:ext cx="885960" cy="5886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18" name="PlaceHolder 1"/>
          <p:cNvSpPr>
            <a:spLocks noGrp="1"/>
          </p:cNvSpPr>
          <p:nvPr>
            <p:ph type="title"/>
          </p:nvPr>
        </p:nvSpPr>
        <p:spPr>
          <a:xfrm>
            <a:off x="1792440" y="3603960"/>
            <a:ext cx="5484960" cy="424080"/>
          </a:xfrm>
          <a:prstGeom prst="rect">
            <a:avLst/>
          </a:prstGeom>
          <a:noFill/>
          <a:ln w="0">
            <a:noFill/>
          </a:ln>
        </p:spPr>
        <p:txBody>
          <a:bodyPr numCol="1" spcCol="0" lIns="0" rIns="0" tIns="0" bIns="0" anchor="b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ru-RU" sz="1500" strike="noStrike" u="none">
                <a:solidFill>
                  <a:schemeClr val="hlink"/>
                </a:solidFill>
                <a:effectLst/>
                <a:uFillTx/>
                <a:latin typeface="Arial"/>
              </a:rPr>
              <a:t>Образец заголовка</a:t>
            </a:r>
            <a:endParaRPr b="0" lang="ru-RU" sz="1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9" name="PlaceHolder 2"/>
          <p:cNvSpPr>
            <a:spLocks noGrp="1"/>
          </p:cNvSpPr>
          <p:nvPr>
            <p:ph type="body"/>
          </p:nvPr>
        </p:nvSpPr>
        <p:spPr>
          <a:xfrm>
            <a:off x="1792440" y="460080"/>
            <a:ext cx="5484960" cy="30873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pPr marL="432000" indent="-324000">
              <a:lnSpc>
                <a:spcPct val="11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4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b="0" lang="ru-RU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24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Второй уровень структуры</a:t>
            </a:r>
            <a:endParaRPr b="0" lang="ru-RU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4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Третий уровень структуры</a:t>
            </a:r>
            <a:endParaRPr b="0" lang="ru-RU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24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b="0" lang="ru-RU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4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Пятый уровень структуры</a:t>
            </a:r>
            <a:endParaRPr b="0" lang="ru-RU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4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Шестой уровень структуры</a:t>
            </a:r>
            <a:endParaRPr b="0" lang="ru-RU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4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b="0" lang="ru-RU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0" name="PlaceHolder 3"/>
          <p:cNvSpPr>
            <a:spLocks noGrp="1"/>
          </p:cNvSpPr>
          <p:nvPr>
            <p:ph type="body"/>
          </p:nvPr>
        </p:nvSpPr>
        <p:spPr>
          <a:xfrm>
            <a:off x="1792440" y="4029120"/>
            <a:ext cx="5484960" cy="602640"/>
          </a:xfrm>
          <a:prstGeom prst="rect">
            <a:avLst/>
          </a:prstGeom>
          <a:noFill/>
          <a:ln w="0">
            <a:noFill/>
          </a:ln>
        </p:spPr>
        <p:txBody>
          <a:bodyPr numCol="1" spcCol="0" lIns="0" rIns="0" tIns="0" bIns="0" anchor="t">
            <a:noAutofit/>
          </a:bodyPr>
          <a:p>
            <a:pPr indent="0">
              <a:lnSpc>
                <a:spcPct val="110000"/>
              </a:lnSpc>
              <a:spcBef>
                <a:spcPts val="420"/>
              </a:spcBef>
              <a:spcAft>
                <a:spcPts val="210"/>
              </a:spcAft>
              <a:buNone/>
              <a:tabLst>
                <a:tab algn="l" pos="0"/>
              </a:tabLst>
            </a:pPr>
            <a:r>
              <a:rPr b="0" lang="ru-RU" sz="105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Образец текста</a:t>
            </a:r>
            <a:endParaRPr b="0" lang="ru-RU" sz="105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1" name="PlaceHolder 4"/>
          <p:cNvSpPr>
            <a:spLocks noGrp="1"/>
          </p:cNvSpPr>
          <p:nvPr>
            <p:ph type="sldNum" idx="16"/>
          </p:nvPr>
        </p:nvSpPr>
        <p:spPr>
          <a:xfrm>
            <a:off x="8259840" y="4840920"/>
            <a:ext cx="625680" cy="282240"/>
          </a:xfrm>
          <a:prstGeom prst="rect">
            <a:avLst/>
          </a:prstGeom>
          <a:noFill/>
          <a:ln w="9360">
            <a:noFill/>
          </a:ln>
        </p:spPr>
        <p:txBody>
          <a:bodyPr numCol="1" spcCol="0" lIns="0" rIns="0" tIns="0" bIns="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1" lang="ru-RU" sz="1650" strike="noStrike" u="none">
                <a:solidFill>
                  <a:schemeClr val="hlink"/>
                </a:solidFill>
                <a:effectLst/>
                <a:uFillTx/>
                <a:latin typeface="Arial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DB1F5CFF-2AAE-4A5C-8D6B-78851A00E066}" type="slidenum">
              <a:rPr b="1" lang="ru-RU" sz="1650" strike="noStrike" u="none">
                <a:solidFill>
                  <a:schemeClr val="hlink"/>
                </a:solidFill>
                <a:effectLst/>
                <a:uFillTx/>
                <a:latin typeface="Arial"/>
              </a:rPr>
              <a:t>&lt;номер&gt;</a:t>
            </a:fld>
            <a:endParaRPr b="0" lang="ru-RU" sz="165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2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Обычный 18">
    <p:bg>
      <p:bgPr>
        <a:blipFill rotWithShape="0">
          <a:blip r:embed="rId2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" name="navigation8" descr="ujkm,"/>
          <p:cNvPicPr/>
          <p:nvPr/>
        </p:nvPicPr>
        <p:blipFill>
          <a:blip r:embed="rId3"/>
          <a:stretch/>
        </p:blipFill>
        <p:spPr>
          <a:xfrm>
            <a:off x="8005680" y="79920"/>
            <a:ext cx="885960" cy="5886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23" name="PlaceHolder 1"/>
          <p:cNvSpPr>
            <a:spLocks noGrp="1"/>
          </p:cNvSpPr>
          <p:nvPr>
            <p:ph type="title"/>
          </p:nvPr>
        </p:nvSpPr>
        <p:spPr>
          <a:xfrm>
            <a:off x="457200" y="204840"/>
            <a:ext cx="3006720" cy="870840"/>
          </a:xfrm>
          <a:prstGeom prst="rect">
            <a:avLst/>
          </a:prstGeom>
          <a:noFill/>
          <a:ln w="0">
            <a:noFill/>
          </a:ln>
        </p:spPr>
        <p:txBody>
          <a:bodyPr numCol="1" spcCol="0" lIns="0" rIns="0" tIns="0" bIns="0" anchor="b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ru-RU" sz="1500" strike="noStrike" u="none">
                <a:solidFill>
                  <a:schemeClr val="hlink"/>
                </a:solidFill>
                <a:effectLst/>
                <a:uFillTx/>
                <a:latin typeface="Arial"/>
              </a:rPr>
              <a:t>Образец заголовка</a:t>
            </a:r>
            <a:endParaRPr b="0" lang="ru-RU" sz="1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4" name="PlaceHolder 2"/>
          <p:cNvSpPr>
            <a:spLocks noGrp="1"/>
          </p:cNvSpPr>
          <p:nvPr>
            <p:ph type="body"/>
          </p:nvPr>
        </p:nvSpPr>
        <p:spPr>
          <a:xfrm>
            <a:off x="3575160" y="204840"/>
            <a:ext cx="5110200" cy="4392360"/>
          </a:xfrm>
          <a:prstGeom prst="rect">
            <a:avLst/>
          </a:prstGeom>
          <a:noFill/>
          <a:ln w="0">
            <a:noFill/>
          </a:ln>
        </p:spPr>
        <p:txBody>
          <a:bodyPr numCol="1" spcCol="0" lIns="0" rIns="0" tIns="0" bIns="0" anchor="t">
            <a:noAutofit/>
          </a:bodyPr>
          <a:p>
            <a:pPr marL="135720" indent="-135720">
              <a:lnSpc>
                <a:spcPct val="110000"/>
              </a:lnSpc>
              <a:spcBef>
                <a:spcPts val="961"/>
              </a:spcBef>
              <a:spcAft>
                <a:spcPts val="479"/>
              </a:spcAft>
              <a:buSzPct val="100017"/>
              <a:buBlip>
                <a:blip r:embed="rId4"/>
              </a:buBlip>
            </a:pPr>
            <a:r>
              <a:rPr b="0" lang="ru-RU" sz="24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Образец текста</a:t>
            </a:r>
            <a:endParaRPr b="0" lang="ru-RU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270360" indent="-133560">
              <a:lnSpc>
                <a:spcPct val="110000"/>
              </a:lnSpc>
              <a:spcAft>
                <a:spcPts val="420"/>
              </a:spcAft>
              <a:buSzPct val="100058"/>
              <a:buBlip>
                <a:blip r:embed="rId5"/>
              </a:buBlip>
            </a:pPr>
            <a:r>
              <a:rPr b="0" lang="ru-RU" sz="21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Второй уровень</a:t>
            </a:r>
            <a:endParaRPr b="0" lang="ru-RU" sz="2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872280" indent="-201240">
              <a:lnSpc>
                <a:spcPct val="100000"/>
              </a:lnSpc>
              <a:spcAft>
                <a:spcPts val="541"/>
              </a:spcAft>
              <a:buSzPct val="100112"/>
              <a:buBlip>
                <a:blip r:embed="rId6"/>
              </a:buBlip>
            </a:pPr>
            <a:r>
              <a:rPr b="0" lang="ru-RU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Третий уровень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250280" indent="-171720">
              <a:lnSpc>
                <a:spcPct val="100000"/>
              </a:lnSpc>
              <a:spcBef>
                <a:spcPts val="300"/>
              </a:spcBef>
              <a:buClr>
                <a:srgbClr val="414142"/>
              </a:buClr>
              <a:buFont typeface="Symbol" charset="2"/>
              <a:buChar char=""/>
            </a:pPr>
            <a:r>
              <a:rPr b="0" lang="ru-RU" sz="15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Четвертый уровень</a:t>
            </a:r>
            <a:endParaRPr b="0" lang="ru-RU" sz="1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1556280" indent="-171720">
              <a:lnSpc>
                <a:spcPct val="100000"/>
              </a:lnSpc>
              <a:spcBef>
                <a:spcPts val="300"/>
              </a:spcBef>
              <a:buClr>
                <a:srgbClr val="414142"/>
              </a:buClr>
              <a:buFont typeface="OpenSymbol"/>
              <a:buChar char="»"/>
            </a:pPr>
            <a:r>
              <a:rPr b="0" lang="ru-RU" sz="15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Пятый уровень</a:t>
            </a:r>
            <a:endParaRPr b="0" lang="ru-RU" sz="1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5" name="PlaceHolder 3"/>
          <p:cNvSpPr>
            <a:spLocks noGrp="1"/>
          </p:cNvSpPr>
          <p:nvPr>
            <p:ph type="body"/>
          </p:nvPr>
        </p:nvSpPr>
        <p:spPr>
          <a:xfrm>
            <a:off x="457200" y="1077480"/>
            <a:ext cx="3006720" cy="3520080"/>
          </a:xfrm>
          <a:prstGeom prst="rect">
            <a:avLst/>
          </a:prstGeom>
          <a:noFill/>
          <a:ln w="0">
            <a:noFill/>
          </a:ln>
        </p:spPr>
        <p:txBody>
          <a:bodyPr numCol="1" spcCol="0" lIns="0" rIns="0" tIns="0" bIns="0" anchor="t">
            <a:noAutofit/>
          </a:bodyPr>
          <a:p>
            <a:pPr indent="0">
              <a:lnSpc>
                <a:spcPct val="110000"/>
              </a:lnSpc>
              <a:spcBef>
                <a:spcPts val="420"/>
              </a:spcBef>
              <a:spcAft>
                <a:spcPts val="210"/>
              </a:spcAft>
              <a:buNone/>
              <a:tabLst>
                <a:tab algn="l" pos="0"/>
              </a:tabLst>
            </a:pPr>
            <a:r>
              <a:rPr b="0" lang="ru-RU" sz="105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Образец текста</a:t>
            </a:r>
            <a:endParaRPr b="0" lang="ru-RU" sz="105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6" name="PlaceHolder 4"/>
          <p:cNvSpPr>
            <a:spLocks noGrp="1"/>
          </p:cNvSpPr>
          <p:nvPr>
            <p:ph type="sldNum" idx="17"/>
          </p:nvPr>
        </p:nvSpPr>
        <p:spPr>
          <a:xfrm>
            <a:off x="8259840" y="4840920"/>
            <a:ext cx="625680" cy="282240"/>
          </a:xfrm>
          <a:prstGeom prst="rect">
            <a:avLst/>
          </a:prstGeom>
          <a:noFill/>
          <a:ln w="9360">
            <a:noFill/>
          </a:ln>
        </p:spPr>
        <p:txBody>
          <a:bodyPr numCol="1" spcCol="0" lIns="0" rIns="0" tIns="0" bIns="0" anchor="ctr">
            <a:noAutofit/>
          </a:bodyPr>
          <a:lstStyle>
            <a:lvl1pPr indent="0" algn="r" defTabSz="686520">
              <a:lnSpc>
                <a:spcPct val="100000"/>
              </a:lnSpc>
              <a:buNone/>
              <a:tabLst>
                <a:tab algn="l" pos="0"/>
              </a:tabLst>
              <a:defRPr b="1" lang="ru-RU" sz="1650" strike="noStrike" u="none">
                <a:solidFill>
                  <a:srgbClr val="003274"/>
                </a:solidFill>
                <a:effectLst/>
                <a:uFillTx/>
                <a:latin typeface="Arial"/>
              </a:defRPr>
            </a:lvl1pPr>
          </a:lstStyle>
          <a:p>
            <a:pPr indent="0" algn="r" defTabSz="686520">
              <a:lnSpc>
                <a:spcPct val="100000"/>
              </a:lnSpc>
              <a:buNone/>
              <a:tabLst>
                <a:tab algn="l" pos="0"/>
              </a:tabLst>
            </a:pPr>
            <a:fld id="{0E20EDFE-AD6D-4F1C-8E0B-5D6A282883A2}" type="slidenum">
              <a:rPr b="1" lang="ru-RU" sz="1650" strike="noStrike" u="none">
                <a:solidFill>
                  <a:srgbClr val="003274"/>
                </a:solidFill>
                <a:effectLst/>
                <a:uFillTx/>
                <a:latin typeface="Arial"/>
              </a:rPr>
              <a:t>&lt;номер&gt;</a:t>
            </a:fld>
            <a:endParaRPr b="0" lang="ru-RU" sz="165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2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Обычный 19">
    <p:bg>
      <p:bgPr>
        <a:blipFill rotWithShape="0">
          <a:blip r:embed="rId2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7" name="navigation8" descr="ujkm,"/>
          <p:cNvPicPr/>
          <p:nvPr/>
        </p:nvPicPr>
        <p:blipFill>
          <a:blip r:embed="rId3"/>
          <a:stretch/>
        </p:blipFill>
        <p:spPr>
          <a:xfrm>
            <a:off x="8005680" y="79920"/>
            <a:ext cx="885960" cy="5886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28" name="PlaceHolder 1"/>
          <p:cNvSpPr>
            <a:spLocks noGrp="1"/>
          </p:cNvSpPr>
          <p:nvPr>
            <p:ph type="title"/>
          </p:nvPr>
        </p:nvSpPr>
        <p:spPr>
          <a:xfrm>
            <a:off x="1792440" y="3603960"/>
            <a:ext cx="5484960" cy="424080"/>
          </a:xfrm>
          <a:prstGeom prst="rect">
            <a:avLst/>
          </a:prstGeom>
          <a:noFill/>
          <a:ln w="0">
            <a:noFill/>
          </a:ln>
        </p:spPr>
        <p:txBody>
          <a:bodyPr numCol="1" spcCol="0" lIns="0" rIns="0" tIns="0" bIns="0" anchor="b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ru-RU" sz="1500" strike="noStrike" u="none">
                <a:solidFill>
                  <a:schemeClr val="hlink"/>
                </a:solidFill>
                <a:effectLst/>
                <a:uFillTx/>
                <a:latin typeface="Arial"/>
              </a:rPr>
              <a:t>Образец заголовка</a:t>
            </a:r>
            <a:endParaRPr b="0" lang="ru-RU" sz="1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9" name="PlaceHolder 2"/>
          <p:cNvSpPr>
            <a:spLocks noGrp="1"/>
          </p:cNvSpPr>
          <p:nvPr>
            <p:ph type="body"/>
          </p:nvPr>
        </p:nvSpPr>
        <p:spPr>
          <a:xfrm>
            <a:off x="1792440" y="460080"/>
            <a:ext cx="5484960" cy="30873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pPr marL="432000" indent="-324000">
              <a:lnSpc>
                <a:spcPct val="11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4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b="0" lang="ru-RU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24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Второй уровень структуры</a:t>
            </a:r>
            <a:endParaRPr b="0" lang="ru-RU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4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Третий уровень структуры</a:t>
            </a:r>
            <a:endParaRPr b="0" lang="ru-RU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24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b="0" lang="ru-RU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4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Пятый уровень структуры</a:t>
            </a:r>
            <a:endParaRPr b="0" lang="ru-RU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4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Шестой уровень структуры</a:t>
            </a:r>
            <a:endParaRPr b="0" lang="ru-RU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4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b="0" lang="ru-RU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0" name="PlaceHolder 3"/>
          <p:cNvSpPr>
            <a:spLocks noGrp="1"/>
          </p:cNvSpPr>
          <p:nvPr>
            <p:ph type="body"/>
          </p:nvPr>
        </p:nvSpPr>
        <p:spPr>
          <a:xfrm>
            <a:off x="1792440" y="4029120"/>
            <a:ext cx="5484960" cy="602640"/>
          </a:xfrm>
          <a:prstGeom prst="rect">
            <a:avLst/>
          </a:prstGeom>
          <a:noFill/>
          <a:ln w="0">
            <a:noFill/>
          </a:ln>
        </p:spPr>
        <p:txBody>
          <a:bodyPr numCol="1" spcCol="0" lIns="0" rIns="0" tIns="0" bIns="0" anchor="t">
            <a:noAutofit/>
          </a:bodyPr>
          <a:p>
            <a:pPr indent="0">
              <a:lnSpc>
                <a:spcPct val="110000"/>
              </a:lnSpc>
              <a:spcBef>
                <a:spcPts val="420"/>
              </a:spcBef>
              <a:spcAft>
                <a:spcPts val="210"/>
              </a:spcAft>
              <a:buNone/>
              <a:tabLst>
                <a:tab algn="l" pos="0"/>
              </a:tabLst>
            </a:pPr>
            <a:r>
              <a:rPr b="0" lang="ru-RU" sz="105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Образец текста</a:t>
            </a:r>
            <a:endParaRPr b="0" lang="ru-RU" sz="105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1" name="PlaceHolder 4"/>
          <p:cNvSpPr>
            <a:spLocks noGrp="1"/>
          </p:cNvSpPr>
          <p:nvPr>
            <p:ph type="sldNum" idx="18"/>
          </p:nvPr>
        </p:nvSpPr>
        <p:spPr>
          <a:xfrm>
            <a:off x="8259840" y="4840920"/>
            <a:ext cx="625680" cy="282240"/>
          </a:xfrm>
          <a:prstGeom prst="rect">
            <a:avLst/>
          </a:prstGeom>
          <a:noFill/>
          <a:ln w="9360">
            <a:noFill/>
          </a:ln>
        </p:spPr>
        <p:txBody>
          <a:bodyPr numCol="1" spcCol="0" lIns="0" rIns="0" tIns="0" bIns="0" anchor="ctr">
            <a:noAutofit/>
          </a:bodyPr>
          <a:lstStyle>
            <a:lvl1pPr indent="0" algn="r" defTabSz="686520">
              <a:lnSpc>
                <a:spcPct val="100000"/>
              </a:lnSpc>
              <a:buNone/>
              <a:tabLst>
                <a:tab algn="l" pos="0"/>
              </a:tabLst>
              <a:defRPr b="1" lang="ru-RU" sz="1650" strike="noStrike" u="none">
                <a:solidFill>
                  <a:srgbClr val="003274"/>
                </a:solidFill>
                <a:effectLst/>
                <a:uFillTx/>
                <a:latin typeface="Arial"/>
              </a:defRPr>
            </a:lvl1pPr>
          </a:lstStyle>
          <a:p>
            <a:pPr indent="0" algn="r" defTabSz="686520">
              <a:lnSpc>
                <a:spcPct val="100000"/>
              </a:lnSpc>
              <a:buNone/>
              <a:tabLst>
                <a:tab algn="l" pos="0"/>
              </a:tabLst>
            </a:pPr>
            <a:fld id="{AF52308E-97FE-4278-9ED5-7BEE8024495C}" type="slidenum">
              <a:rPr b="1" lang="ru-RU" sz="1650" strike="noStrike" u="none">
                <a:solidFill>
                  <a:srgbClr val="003274"/>
                </a:solidFill>
                <a:effectLst/>
                <a:uFillTx/>
                <a:latin typeface="Arial"/>
              </a:rPr>
              <a:t>&lt;номер&gt;</a:t>
            </a:fld>
            <a:endParaRPr b="0" lang="ru-RU" sz="165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2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Обычный 8">
    <p:bg>
      <p:bgPr>
        <a:blipFill rotWithShape="0">
          <a:blip r:embed="rId2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2" name="navigation8" descr="ujkm,"/>
          <p:cNvPicPr/>
          <p:nvPr/>
        </p:nvPicPr>
        <p:blipFill>
          <a:blip r:embed="rId3"/>
          <a:stretch/>
        </p:blipFill>
        <p:spPr>
          <a:xfrm>
            <a:off x="8005680" y="79920"/>
            <a:ext cx="885960" cy="5886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33" name="navigation8" descr="ujkm,"/>
          <p:cNvPicPr/>
          <p:nvPr/>
        </p:nvPicPr>
        <p:blipFill>
          <a:blip r:embed="rId4"/>
          <a:stretch/>
        </p:blipFill>
        <p:spPr>
          <a:xfrm>
            <a:off x="324000" y="220320"/>
            <a:ext cx="1673280" cy="11106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34" name="PlaceHolder 1"/>
          <p:cNvSpPr>
            <a:spLocks noGrp="1"/>
          </p:cNvSpPr>
          <p:nvPr>
            <p:ph type="title"/>
          </p:nvPr>
        </p:nvSpPr>
        <p:spPr>
          <a:xfrm>
            <a:off x="612720" y="1637280"/>
            <a:ext cx="8278920" cy="773280"/>
          </a:xfrm>
          <a:prstGeom prst="rect">
            <a:avLst/>
          </a:prstGeom>
          <a:noFill/>
          <a:ln w="0">
            <a:noFill/>
          </a:ln>
        </p:spPr>
        <p:txBody>
          <a:bodyPr numCol="1" spcCol="0" lIns="0" rIns="0" tIns="0" bIns="0" anchor="ctr">
            <a:noAutofit/>
          </a:bodyPr>
          <a:p>
            <a:pPr indent="0">
              <a:lnSpc>
                <a:spcPct val="130000"/>
              </a:lnSpc>
              <a:buNone/>
              <a:tabLst>
                <a:tab algn="l" pos="0"/>
              </a:tabLst>
            </a:pPr>
            <a:r>
              <a:rPr b="1" lang="ru-RU" sz="1350" strike="noStrike" u="none">
                <a:solidFill>
                  <a:schemeClr val="hlink"/>
                </a:solidFill>
                <a:effectLst/>
                <a:uFillTx/>
                <a:latin typeface="Arial"/>
              </a:rPr>
              <a:t>Образец заголовка</a:t>
            </a:r>
            <a:endParaRPr b="0" lang="ru-RU" sz="135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2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vertTx" preserve="1">
  <p:cSld name="Обычный 9">
    <p:bg>
      <p:bgPr>
        <a:blipFill rotWithShape="0">
          <a:blip r:embed="rId2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5" name="navigation8" descr="ujkm,"/>
          <p:cNvPicPr/>
          <p:nvPr/>
        </p:nvPicPr>
        <p:blipFill>
          <a:blip r:embed="rId3"/>
          <a:stretch/>
        </p:blipFill>
        <p:spPr>
          <a:xfrm>
            <a:off x="8005680" y="79920"/>
            <a:ext cx="885960" cy="5886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36" name="PlaceHolder 1"/>
          <p:cNvSpPr>
            <a:spLocks noGrp="1"/>
          </p:cNvSpPr>
          <p:nvPr>
            <p:ph type="title"/>
          </p:nvPr>
        </p:nvSpPr>
        <p:spPr>
          <a:xfrm>
            <a:off x="468360" y="0"/>
            <a:ext cx="7631280" cy="720720"/>
          </a:xfrm>
          <a:prstGeom prst="rect">
            <a:avLst/>
          </a:prstGeom>
          <a:noFill/>
          <a:ln w="0">
            <a:noFill/>
          </a:ln>
        </p:spPr>
        <p:txBody>
          <a:bodyPr numCol="1" spcCol="0"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ru-RU" sz="1500" strike="noStrike" u="none">
                <a:solidFill>
                  <a:schemeClr val="hlink"/>
                </a:solidFill>
                <a:effectLst/>
                <a:uFillTx/>
                <a:latin typeface="Arial"/>
              </a:rPr>
              <a:t>Образец заголовка</a:t>
            </a:r>
            <a:endParaRPr b="0" lang="ru-RU" sz="1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7" name="PlaceHolder 2"/>
          <p:cNvSpPr>
            <a:spLocks noGrp="1"/>
          </p:cNvSpPr>
          <p:nvPr>
            <p:ph type="body"/>
          </p:nvPr>
        </p:nvSpPr>
        <p:spPr>
          <a:xfrm>
            <a:off x="468360" y="844920"/>
            <a:ext cx="8423280" cy="3863160"/>
          </a:xfrm>
          <a:prstGeom prst="rect">
            <a:avLst/>
          </a:prstGeom>
          <a:noFill/>
          <a:ln w="0">
            <a:noFill/>
          </a:ln>
        </p:spPr>
        <p:txBody>
          <a:bodyPr numCol="1" spcCol="0" lIns="0" rIns="0" tIns="0" bIns="0" anchor="t" vert="eaVert">
            <a:noAutofit/>
          </a:bodyPr>
          <a:p>
            <a:pPr marL="135720" indent="-135720">
              <a:lnSpc>
                <a:spcPct val="110000"/>
              </a:lnSpc>
              <a:spcBef>
                <a:spcPts val="479"/>
              </a:spcBef>
              <a:spcAft>
                <a:spcPts val="241"/>
              </a:spcAft>
              <a:buSzPct val="100000"/>
              <a:buBlip>
                <a:blip r:embed="rId4"/>
              </a:buBlip>
            </a:pPr>
            <a:r>
              <a:rPr b="0" lang="ru-RU" sz="12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Образец текста</a:t>
            </a:r>
            <a:endParaRPr b="0" lang="ru-RU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270360" indent="-133560">
              <a:lnSpc>
                <a:spcPct val="110000"/>
              </a:lnSpc>
              <a:spcAft>
                <a:spcPts val="210"/>
              </a:spcAft>
              <a:buSzPct val="100000"/>
              <a:buBlip>
                <a:blip r:embed="rId5"/>
              </a:buBlip>
            </a:pPr>
            <a:r>
              <a:rPr b="0" lang="ru-RU" sz="105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Второй уровень</a:t>
            </a:r>
            <a:endParaRPr b="0" lang="ru-RU" sz="105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872280" indent="-201240">
              <a:lnSpc>
                <a:spcPct val="100000"/>
              </a:lnSpc>
              <a:spcAft>
                <a:spcPts val="496"/>
              </a:spcAft>
              <a:buSzPct val="100000"/>
              <a:buBlip>
                <a:blip r:embed="rId6"/>
              </a:buBlip>
            </a:pPr>
            <a:r>
              <a:rPr b="0" lang="ru-RU" sz="165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Третий уровень</a:t>
            </a:r>
            <a:endParaRPr b="0" lang="ru-RU" sz="165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250280" indent="-171720">
              <a:lnSpc>
                <a:spcPct val="100000"/>
              </a:lnSpc>
              <a:spcBef>
                <a:spcPts val="300"/>
              </a:spcBef>
              <a:buClr>
                <a:srgbClr val="414142"/>
              </a:buClr>
              <a:buFont typeface="Symbol" charset="2"/>
              <a:buChar char=""/>
            </a:pPr>
            <a:r>
              <a:rPr b="0" lang="ru-RU" sz="15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Четвертый уровень</a:t>
            </a:r>
            <a:endParaRPr b="0" lang="ru-RU" sz="1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1556280" indent="-171720">
              <a:lnSpc>
                <a:spcPct val="100000"/>
              </a:lnSpc>
              <a:spcBef>
                <a:spcPts val="300"/>
              </a:spcBef>
              <a:buClr>
                <a:srgbClr val="414142"/>
              </a:buClr>
              <a:buFont typeface="OpenSymbol"/>
              <a:buChar char="»"/>
            </a:pPr>
            <a:r>
              <a:rPr b="0" lang="ru-RU" sz="15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Пятый уровень</a:t>
            </a:r>
            <a:endParaRPr b="0" lang="ru-RU" sz="1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8" name="PlaceHolder 3"/>
          <p:cNvSpPr>
            <a:spLocks noGrp="1"/>
          </p:cNvSpPr>
          <p:nvPr>
            <p:ph type="sldNum" idx="19"/>
          </p:nvPr>
        </p:nvSpPr>
        <p:spPr>
          <a:xfrm>
            <a:off x="8259840" y="4840920"/>
            <a:ext cx="625680" cy="282240"/>
          </a:xfrm>
          <a:prstGeom prst="rect">
            <a:avLst/>
          </a:prstGeom>
          <a:noFill/>
          <a:ln w="9360">
            <a:noFill/>
          </a:ln>
        </p:spPr>
        <p:txBody>
          <a:bodyPr numCol="1" spcCol="0" lIns="0" rIns="0" tIns="0" bIns="0" anchor="ctr">
            <a:noAutofit/>
          </a:bodyPr>
          <a:lstStyle>
            <a:lvl1pPr indent="0" algn="r" defTabSz="686520">
              <a:lnSpc>
                <a:spcPct val="100000"/>
              </a:lnSpc>
              <a:buNone/>
              <a:tabLst>
                <a:tab algn="l" pos="0"/>
              </a:tabLst>
              <a:defRPr b="1" lang="ru-RU" sz="1650" strike="noStrike" u="none">
                <a:solidFill>
                  <a:srgbClr val="003274"/>
                </a:solidFill>
                <a:effectLst/>
                <a:uFillTx/>
                <a:latin typeface="Arial"/>
              </a:defRPr>
            </a:lvl1pPr>
          </a:lstStyle>
          <a:p>
            <a:pPr indent="0" algn="r" defTabSz="686520">
              <a:lnSpc>
                <a:spcPct val="100000"/>
              </a:lnSpc>
              <a:buNone/>
              <a:tabLst>
                <a:tab algn="l" pos="0"/>
              </a:tabLst>
            </a:pPr>
            <a:fld id="{BEEC32E7-9CB3-40ED-8A01-104736671ADD}" type="slidenum">
              <a:rPr b="1" lang="ru-RU" sz="1650" strike="noStrike" u="none">
                <a:solidFill>
                  <a:srgbClr val="003274"/>
                </a:solidFill>
                <a:effectLst/>
                <a:uFillTx/>
                <a:latin typeface="Arial"/>
              </a:rPr>
              <a:t>&lt;номер&gt;</a:t>
            </a:fld>
            <a:endParaRPr b="0" lang="ru-RU" sz="165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Заголовок и объект">
    <p:bg>
      <p:bgPr>
        <a:solidFill>
          <a:schemeClr val="lt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7" descr=""/>
          <p:cNvPicPr/>
          <p:nvPr/>
        </p:nvPicPr>
        <p:blipFill>
          <a:blip r:embed="rId2"/>
          <a:stretch/>
        </p:blipFill>
        <p:spPr>
          <a:xfrm>
            <a:off x="0" y="0"/>
            <a:ext cx="9134280" cy="51469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468360" y="0"/>
            <a:ext cx="7631280" cy="7207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pPr indent="0" defTabSz="914400">
              <a:lnSpc>
                <a:spcPct val="90000"/>
              </a:lnSpc>
              <a:buNone/>
              <a:tabLst>
                <a:tab algn="l" pos="0"/>
              </a:tabLst>
            </a:pPr>
            <a:r>
              <a:rPr b="0" lang="ru-RU" sz="4400" strike="noStrike" u="none">
                <a:solidFill>
                  <a:schemeClr val="dk1"/>
                </a:solidFill>
                <a:effectLst/>
                <a:uFillTx/>
                <a:latin typeface="Calibri Light"/>
              </a:rPr>
              <a:t>Образец заголовка</a:t>
            </a:r>
            <a:endParaRPr b="0" lang="ru-RU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468360" y="844920"/>
            <a:ext cx="8423280" cy="3863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pPr marL="228600" indent="-228600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ru-RU" sz="2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Образец текста</a:t>
            </a:r>
            <a:endParaRPr b="0" lang="ru-RU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858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ru-RU" sz="2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Второй уровень</a:t>
            </a:r>
            <a:endParaRPr b="0" lang="ru-RU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ru-RU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Третий уровень</a:t>
            </a:r>
            <a:endParaRPr b="0" lang="ru-RU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6002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ru-RU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Четвертый уровень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0574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ru-RU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Пятый уровень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 type="sldNum" idx="1"/>
          </p:nvPr>
        </p:nvSpPr>
        <p:spPr>
          <a:xfrm>
            <a:off x="0" y="0"/>
            <a:ext cx="0" cy="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-45000" bIns="-45000" anchor="t">
            <a:noAutofit/>
          </a:bodyPr>
          <a:lstStyle>
            <a:lvl1pPr indent="0" defTabSz="914400">
              <a:lnSpc>
                <a:spcPct val="100000"/>
              </a:lnSpc>
              <a:buNone/>
              <a:tabLst>
                <a:tab algn="l" pos="0"/>
              </a:tabLst>
              <a:defRPr b="0" lang="ru-RU" sz="1800" strike="noStrike" u="none">
                <a:solidFill>
                  <a:schemeClr val="dk1"/>
                </a:solidFill>
                <a:effectLst/>
                <a:uFillTx/>
                <a:latin typeface="Calibri"/>
              </a:defRPr>
            </a:lvl1pPr>
          </a:lstStyle>
          <a:p>
            <a:pPr indent="0" defTabSz="914400">
              <a:lnSpc>
                <a:spcPct val="100000"/>
              </a:lnSpc>
              <a:buNone/>
              <a:tabLst>
                <a:tab algn="l" pos="0"/>
              </a:tabLst>
            </a:pPr>
            <a:fld id="{82840EDC-11AF-44D6-A315-E23F88B3C03D}" type="slidenum">
              <a:rPr b="0" lang="ru-RU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1</a:t>
            </a:fld>
            <a:endParaRPr b="0" lang="ru-RU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3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vertTitleAndTx" preserve="1">
  <p:cSld name="Обычный 10">
    <p:bg>
      <p:bgPr>
        <a:blipFill rotWithShape="0">
          <a:blip r:embed="rId2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9" name="navigation8" descr="ujkm,"/>
          <p:cNvPicPr/>
          <p:nvPr/>
        </p:nvPicPr>
        <p:blipFill>
          <a:blip r:embed="rId3"/>
          <a:stretch/>
        </p:blipFill>
        <p:spPr>
          <a:xfrm>
            <a:off x="8005680" y="79920"/>
            <a:ext cx="885960" cy="5886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40" name="PlaceHolder 1"/>
          <p:cNvSpPr>
            <a:spLocks noGrp="1"/>
          </p:cNvSpPr>
          <p:nvPr>
            <p:ph type="title"/>
          </p:nvPr>
        </p:nvSpPr>
        <p:spPr>
          <a:xfrm>
            <a:off x="6788160" y="0"/>
            <a:ext cx="2103480" cy="4708440"/>
          </a:xfrm>
          <a:prstGeom prst="rect">
            <a:avLst/>
          </a:prstGeom>
          <a:noFill/>
          <a:ln w="0">
            <a:noFill/>
          </a:ln>
        </p:spPr>
        <p:txBody>
          <a:bodyPr numCol="1" spcCol="0" lIns="0" rIns="0" tIns="0" bIns="0" anchor="ctr" vert="eaVert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ru-RU" sz="1500" strike="noStrike" u="none">
                <a:solidFill>
                  <a:schemeClr val="hlink"/>
                </a:solidFill>
                <a:effectLst/>
                <a:uFillTx/>
                <a:latin typeface="Arial"/>
              </a:rPr>
              <a:t>Образец заголовка</a:t>
            </a:r>
            <a:endParaRPr b="0" lang="ru-RU" sz="1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1" name="PlaceHolder 2"/>
          <p:cNvSpPr>
            <a:spLocks noGrp="1"/>
          </p:cNvSpPr>
          <p:nvPr>
            <p:ph type="body"/>
          </p:nvPr>
        </p:nvSpPr>
        <p:spPr>
          <a:xfrm>
            <a:off x="468360" y="0"/>
            <a:ext cx="6166080" cy="4708440"/>
          </a:xfrm>
          <a:prstGeom prst="rect">
            <a:avLst/>
          </a:prstGeom>
          <a:noFill/>
          <a:ln w="0">
            <a:noFill/>
          </a:ln>
        </p:spPr>
        <p:txBody>
          <a:bodyPr numCol="1" spcCol="0" lIns="0" rIns="0" tIns="0" bIns="0" anchor="t" vert="eaVert">
            <a:noAutofit/>
          </a:bodyPr>
          <a:p>
            <a:pPr marL="135720" indent="-135720">
              <a:lnSpc>
                <a:spcPct val="110000"/>
              </a:lnSpc>
              <a:spcBef>
                <a:spcPts val="479"/>
              </a:spcBef>
              <a:spcAft>
                <a:spcPts val="241"/>
              </a:spcAft>
              <a:buSzPct val="100000"/>
              <a:buBlip>
                <a:blip r:embed="rId4"/>
              </a:buBlip>
            </a:pPr>
            <a:r>
              <a:rPr b="0" lang="ru-RU" sz="12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Образец текста</a:t>
            </a:r>
            <a:endParaRPr b="0" lang="ru-RU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270360" indent="-133560">
              <a:lnSpc>
                <a:spcPct val="110000"/>
              </a:lnSpc>
              <a:spcAft>
                <a:spcPts val="210"/>
              </a:spcAft>
              <a:buSzPct val="100000"/>
              <a:buBlip>
                <a:blip r:embed="rId5"/>
              </a:buBlip>
            </a:pPr>
            <a:r>
              <a:rPr b="0" lang="ru-RU" sz="105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Второй уровень</a:t>
            </a:r>
            <a:endParaRPr b="0" lang="ru-RU" sz="105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872280" indent="-201240">
              <a:lnSpc>
                <a:spcPct val="100000"/>
              </a:lnSpc>
              <a:spcAft>
                <a:spcPts val="496"/>
              </a:spcAft>
              <a:buSzPct val="100000"/>
              <a:buBlip>
                <a:blip r:embed="rId6"/>
              </a:buBlip>
            </a:pPr>
            <a:r>
              <a:rPr b="0" lang="ru-RU" sz="165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Третий уровень</a:t>
            </a:r>
            <a:endParaRPr b="0" lang="ru-RU" sz="165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250280" indent="-171720">
              <a:lnSpc>
                <a:spcPct val="100000"/>
              </a:lnSpc>
              <a:spcBef>
                <a:spcPts val="300"/>
              </a:spcBef>
              <a:buClr>
                <a:srgbClr val="414142"/>
              </a:buClr>
              <a:buFont typeface="Symbol" charset="2"/>
              <a:buChar char=""/>
            </a:pPr>
            <a:r>
              <a:rPr b="0" lang="ru-RU" sz="15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Четвертый уровень</a:t>
            </a:r>
            <a:endParaRPr b="0" lang="ru-RU" sz="1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1556280" indent="-171720">
              <a:lnSpc>
                <a:spcPct val="100000"/>
              </a:lnSpc>
              <a:spcBef>
                <a:spcPts val="300"/>
              </a:spcBef>
              <a:buClr>
                <a:srgbClr val="414142"/>
              </a:buClr>
              <a:buFont typeface="OpenSymbol"/>
              <a:buChar char="»"/>
            </a:pPr>
            <a:r>
              <a:rPr b="0" lang="ru-RU" sz="15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Пятый уровень</a:t>
            </a:r>
            <a:endParaRPr b="0" lang="ru-RU" sz="1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2" name="PlaceHolder 3"/>
          <p:cNvSpPr>
            <a:spLocks noGrp="1"/>
          </p:cNvSpPr>
          <p:nvPr>
            <p:ph type="sldNum" idx="20"/>
          </p:nvPr>
        </p:nvSpPr>
        <p:spPr>
          <a:xfrm>
            <a:off x="8259840" y="4840920"/>
            <a:ext cx="625680" cy="282240"/>
          </a:xfrm>
          <a:prstGeom prst="rect">
            <a:avLst/>
          </a:prstGeom>
          <a:noFill/>
          <a:ln w="9360">
            <a:noFill/>
          </a:ln>
        </p:spPr>
        <p:txBody>
          <a:bodyPr numCol="1" spcCol="0" lIns="0" rIns="0" tIns="0" bIns="0" anchor="ctr">
            <a:noAutofit/>
          </a:bodyPr>
          <a:lstStyle>
            <a:lvl1pPr indent="0" algn="r" defTabSz="686520">
              <a:lnSpc>
                <a:spcPct val="100000"/>
              </a:lnSpc>
              <a:buNone/>
              <a:tabLst>
                <a:tab algn="l" pos="0"/>
              </a:tabLst>
              <a:defRPr b="1" lang="ru-RU" sz="1650" strike="noStrike" u="none">
                <a:solidFill>
                  <a:srgbClr val="003274"/>
                </a:solidFill>
                <a:effectLst/>
                <a:uFillTx/>
                <a:latin typeface="Arial"/>
              </a:defRPr>
            </a:lvl1pPr>
          </a:lstStyle>
          <a:p>
            <a:pPr indent="0" algn="r" defTabSz="686520">
              <a:lnSpc>
                <a:spcPct val="100000"/>
              </a:lnSpc>
              <a:buNone/>
              <a:tabLst>
                <a:tab algn="l" pos="0"/>
              </a:tabLst>
            </a:pPr>
            <a:fld id="{02FCCB6F-EEA6-4BD3-A641-8DBA53EA9033}" type="slidenum">
              <a:rPr b="1" lang="ru-RU" sz="1650" strike="noStrike" u="none">
                <a:solidFill>
                  <a:srgbClr val="003274"/>
                </a:solidFill>
                <a:effectLst/>
                <a:uFillTx/>
                <a:latin typeface="Arial"/>
              </a:rPr>
              <a:t>&lt;номер&gt;</a:t>
            </a:fld>
            <a:endParaRPr b="0" lang="ru-RU" sz="165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3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Обычный 11">
    <p:bg>
      <p:bgPr>
        <a:blipFill rotWithShape="0">
          <a:blip r:embed="rId2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" name="navigation8" descr="ujkm,"/>
          <p:cNvPicPr/>
          <p:nvPr/>
        </p:nvPicPr>
        <p:blipFill>
          <a:blip r:embed="rId3"/>
          <a:stretch/>
        </p:blipFill>
        <p:spPr>
          <a:xfrm>
            <a:off x="8005680" y="79920"/>
            <a:ext cx="885960" cy="5886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44" name="PlaceHolder 1"/>
          <p:cNvSpPr>
            <a:spLocks noGrp="1"/>
          </p:cNvSpPr>
          <p:nvPr>
            <p:ph type="body"/>
          </p:nvPr>
        </p:nvSpPr>
        <p:spPr>
          <a:xfrm>
            <a:off x="539640" y="4568400"/>
            <a:ext cx="4013280" cy="146520"/>
          </a:xfrm>
          <a:prstGeom prst="rect">
            <a:avLst/>
          </a:prstGeom>
          <a:noFill/>
          <a:ln w="0">
            <a:noFill/>
          </a:ln>
        </p:spPr>
        <p:txBody>
          <a:bodyPr numCol="1" spcCol="0" lIns="0" rIns="0" tIns="0" bIns="0" anchor="b">
            <a:noAutofit/>
          </a:bodyPr>
          <a:p>
            <a:pPr indent="0" defTabSz="686520">
              <a:lnSpc>
                <a:spcPct val="90000"/>
              </a:lnSpc>
              <a:spcBef>
                <a:spcPts val="751"/>
              </a:spcBef>
              <a:buNone/>
              <a:tabLst>
                <a:tab algn="l" pos="0"/>
              </a:tabLst>
            </a:pPr>
            <a:r>
              <a:rPr b="0" lang="ru-RU" sz="520" strike="noStrike" u="none">
                <a:solidFill>
                  <a:srgbClr val="333333"/>
                </a:solidFill>
                <a:effectLst/>
                <a:uFillTx/>
                <a:latin typeface="Arial"/>
                <a:ea typeface="Arial"/>
              </a:rPr>
              <a:t>Место для указания источников и сносок</a:t>
            </a:r>
            <a:endParaRPr b="0" lang="ru-RU" sz="52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5" name="Slide Number Placeholder 5"/>
          <p:cNvSpPr/>
          <p:nvPr/>
        </p:nvSpPr>
        <p:spPr>
          <a:xfrm>
            <a:off x="8186760" y="4579560"/>
            <a:ext cx="560520" cy="135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b">
            <a:noAutofit/>
          </a:bodyPr>
          <a:p>
            <a:pPr algn="r" defTabSz="686520">
              <a:lnSpc>
                <a:spcPct val="100000"/>
              </a:lnSpc>
              <a:tabLst>
                <a:tab algn="l" pos="0"/>
              </a:tabLst>
            </a:pPr>
            <a:fld id="{7CF45469-66ED-40E7-ABB2-E50C85ECFB66}" type="slidenum">
              <a:rPr b="0" lang="en-US" sz="520" strike="noStrike" u="none">
                <a:solidFill>
                  <a:srgbClr val="414142"/>
                </a:solidFill>
                <a:effectLst/>
                <a:uFillTx/>
                <a:latin typeface="Arial"/>
                <a:ea typeface="Arial"/>
              </a:rPr>
              <a:t>&lt;номер&gt;</a:t>
            </a:fld>
            <a:endParaRPr b="0" lang="ru-RU" sz="52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6" name="PlaceHolder 2"/>
          <p:cNvSpPr>
            <a:spLocks noGrp="1"/>
          </p:cNvSpPr>
          <p:nvPr>
            <p:ph type="title"/>
          </p:nvPr>
        </p:nvSpPr>
        <p:spPr>
          <a:xfrm>
            <a:off x="539640" y="431640"/>
            <a:ext cx="6559560" cy="328680"/>
          </a:xfrm>
          <a:prstGeom prst="rect">
            <a:avLst/>
          </a:prstGeom>
          <a:noFill/>
          <a:ln w="0">
            <a:noFill/>
          </a:ln>
        </p:spPr>
        <p:txBody>
          <a:bodyPr numCol="1" spcCol="0"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ru-RU" sz="1729" strike="noStrike" u="none">
                <a:solidFill>
                  <a:srgbClr val="333333"/>
                </a:solidFill>
                <a:effectLst/>
                <a:uFillTx/>
                <a:latin typeface="Arial"/>
                <a:ea typeface="Arial"/>
              </a:rPr>
              <a:t>Заголовок</a:t>
            </a:r>
            <a:endParaRPr b="0" lang="ru-RU" sz="1729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7" name="PlaceHolder 3"/>
          <p:cNvSpPr>
            <a:spLocks noGrp="1"/>
          </p:cNvSpPr>
          <p:nvPr>
            <p:ph type="body"/>
          </p:nvPr>
        </p:nvSpPr>
        <p:spPr>
          <a:xfrm>
            <a:off x="539640" y="1476360"/>
            <a:ext cx="4013280" cy="2464560"/>
          </a:xfrm>
          <a:prstGeom prst="rect">
            <a:avLst/>
          </a:prstGeom>
          <a:noFill/>
          <a:ln w="0">
            <a:noFill/>
          </a:ln>
        </p:spPr>
        <p:txBody>
          <a:bodyPr numCol="1" spcCol="0" lIns="0" rIns="0" tIns="0" bIns="0" anchor="t">
            <a:noAutofit/>
          </a:bodyPr>
          <a:p>
            <a:pPr indent="0">
              <a:lnSpc>
                <a:spcPct val="110000"/>
              </a:lnSpc>
              <a:spcAft>
                <a:spcPts val="181"/>
              </a:spcAft>
              <a:buNone/>
              <a:tabLst>
                <a:tab algn="l" pos="0"/>
              </a:tabLst>
            </a:pPr>
            <a:r>
              <a:rPr b="0" lang="ru-RU" sz="900" strike="noStrike" u="none">
                <a:solidFill>
                  <a:srgbClr val="333333"/>
                </a:solidFill>
                <a:effectLst/>
                <a:uFillTx/>
                <a:latin typeface="Arial"/>
                <a:ea typeface="Arial"/>
              </a:rPr>
              <a:t>Текст</a:t>
            </a:r>
            <a:endParaRPr b="0" lang="ru-RU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8" name="PlaceHolder 4"/>
          <p:cNvSpPr>
            <a:spLocks noGrp="1"/>
          </p:cNvSpPr>
          <p:nvPr>
            <p:ph type="body"/>
          </p:nvPr>
        </p:nvSpPr>
        <p:spPr>
          <a:xfrm>
            <a:off x="4808520" y="1476360"/>
            <a:ext cx="3938760" cy="24555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pPr marL="432000" indent="-324000">
              <a:lnSpc>
                <a:spcPct val="11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52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b="0" lang="ru-RU" sz="52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52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Второй уровень структуры</a:t>
            </a:r>
            <a:endParaRPr b="0" lang="ru-RU" sz="52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52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Третий уровень структуры</a:t>
            </a:r>
            <a:endParaRPr b="0" lang="ru-RU" sz="52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52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b="0" lang="ru-RU" sz="52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52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Пятый уровень структуры</a:t>
            </a:r>
            <a:endParaRPr b="0" lang="ru-RU" sz="52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52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Шестой уровень структуры</a:t>
            </a:r>
            <a:endParaRPr b="0" lang="ru-RU" sz="52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52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b="0" lang="ru-RU" sz="52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3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Обычный 12">
    <p:bg>
      <p:bgPr>
        <a:blipFill rotWithShape="0">
          <a:blip r:embed="rId2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9" name="navigation8" descr="ujkm,"/>
          <p:cNvPicPr/>
          <p:nvPr/>
        </p:nvPicPr>
        <p:blipFill>
          <a:blip r:embed="rId3"/>
          <a:stretch/>
        </p:blipFill>
        <p:spPr>
          <a:xfrm>
            <a:off x="8005680" y="79920"/>
            <a:ext cx="885960" cy="5886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50" name="PlaceHolder 1"/>
          <p:cNvSpPr>
            <a:spLocks noGrp="1"/>
          </p:cNvSpPr>
          <p:nvPr>
            <p:ph type="title"/>
          </p:nvPr>
        </p:nvSpPr>
        <p:spPr>
          <a:xfrm>
            <a:off x="468360" y="0"/>
            <a:ext cx="7631280" cy="720720"/>
          </a:xfrm>
          <a:prstGeom prst="rect">
            <a:avLst/>
          </a:prstGeom>
          <a:noFill/>
          <a:ln w="0">
            <a:noFill/>
          </a:ln>
        </p:spPr>
        <p:txBody>
          <a:bodyPr numCol="1" spcCol="0"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ru-RU" sz="1500" strike="noStrike" u="none">
                <a:solidFill>
                  <a:schemeClr val="hlink"/>
                </a:solidFill>
                <a:effectLst/>
                <a:uFillTx/>
                <a:latin typeface="Arial"/>
              </a:rPr>
              <a:t>Образец заголовка</a:t>
            </a:r>
            <a:endParaRPr b="0" lang="ru-RU" sz="1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1" name="PlaceHolder 2"/>
          <p:cNvSpPr>
            <a:spLocks noGrp="1"/>
          </p:cNvSpPr>
          <p:nvPr>
            <p:ph type="body"/>
          </p:nvPr>
        </p:nvSpPr>
        <p:spPr>
          <a:xfrm>
            <a:off x="468360" y="844920"/>
            <a:ext cx="8423280" cy="3863160"/>
          </a:xfrm>
          <a:prstGeom prst="rect">
            <a:avLst/>
          </a:prstGeom>
          <a:noFill/>
          <a:ln w="0">
            <a:noFill/>
          </a:ln>
        </p:spPr>
        <p:txBody>
          <a:bodyPr numCol="1" spcCol="0" lIns="0" rIns="0" tIns="0" bIns="0" anchor="t">
            <a:noAutofit/>
          </a:bodyPr>
          <a:p>
            <a:pPr marL="135720" indent="-135720">
              <a:lnSpc>
                <a:spcPct val="110000"/>
              </a:lnSpc>
              <a:spcBef>
                <a:spcPts val="479"/>
              </a:spcBef>
              <a:spcAft>
                <a:spcPts val="241"/>
              </a:spcAft>
              <a:buSzPct val="100000"/>
              <a:buBlip>
                <a:blip r:embed="rId4"/>
              </a:buBlip>
            </a:pPr>
            <a:r>
              <a:rPr b="0" lang="ru-RU" sz="12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Образец текста</a:t>
            </a:r>
            <a:endParaRPr b="0" lang="ru-RU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270360" indent="-133560">
              <a:lnSpc>
                <a:spcPct val="110000"/>
              </a:lnSpc>
              <a:spcAft>
                <a:spcPts val="210"/>
              </a:spcAft>
              <a:buSzPct val="100000"/>
              <a:buBlip>
                <a:blip r:embed="rId5"/>
              </a:buBlip>
            </a:pPr>
            <a:r>
              <a:rPr b="0" lang="ru-RU" sz="105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Второй уровень</a:t>
            </a:r>
            <a:endParaRPr b="0" lang="ru-RU" sz="105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872280" indent="-201240">
              <a:lnSpc>
                <a:spcPct val="100000"/>
              </a:lnSpc>
              <a:spcAft>
                <a:spcPts val="496"/>
              </a:spcAft>
              <a:buSzPct val="100000"/>
              <a:buBlip>
                <a:blip r:embed="rId6"/>
              </a:buBlip>
            </a:pPr>
            <a:r>
              <a:rPr b="0" lang="ru-RU" sz="165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Третий уровень</a:t>
            </a:r>
            <a:endParaRPr b="0" lang="ru-RU" sz="165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250280" indent="-171720">
              <a:lnSpc>
                <a:spcPct val="100000"/>
              </a:lnSpc>
              <a:spcBef>
                <a:spcPts val="300"/>
              </a:spcBef>
              <a:buClr>
                <a:srgbClr val="414142"/>
              </a:buClr>
              <a:buFont typeface="Symbol" charset="2"/>
              <a:buChar char=""/>
            </a:pPr>
            <a:r>
              <a:rPr b="0" lang="ru-RU" sz="15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Четвертый уровень</a:t>
            </a:r>
            <a:endParaRPr b="0" lang="ru-RU" sz="1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1556280" indent="-171720">
              <a:lnSpc>
                <a:spcPct val="100000"/>
              </a:lnSpc>
              <a:spcBef>
                <a:spcPts val="300"/>
              </a:spcBef>
              <a:buClr>
                <a:srgbClr val="414142"/>
              </a:buClr>
              <a:buFont typeface="OpenSymbol"/>
              <a:buChar char="»"/>
            </a:pPr>
            <a:r>
              <a:rPr b="0" lang="ru-RU" sz="15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Пятый уровень</a:t>
            </a:r>
            <a:endParaRPr b="0" lang="ru-RU" sz="1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2" name="PlaceHolder 3"/>
          <p:cNvSpPr>
            <a:spLocks noGrp="1"/>
          </p:cNvSpPr>
          <p:nvPr>
            <p:ph type="sldNum" idx="21"/>
          </p:nvPr>
        </p:nvSpPr>
        <p:spPr>
          <a:xfrm>
            <a:off x="8259840" y="4840920"/>
            <a:ext cx="625680" cy="282240"/>
          </a:xfrm>
          <a:prstGeom prst="rect">
            <a:avLst/>
          </a:prstGeom>
          <a:noFill/>
          <a:ln w="9360">
            <a:noFill/>
          </a:ln>
        </p:spPr>
        <p:txBody>
          <a:bodyPr numCol="1" spcCol="0" lIns="0" rIns="0" tIns="0" bIns="0" anchor="ctr">
            <a:noAutofit/>
          </a:bodyPr>
          <a:lstStyle>
            <a:lvl1pPr indent="0" algn="r" defTabSz="686520">
              <a:lnSpc>
                <a:spcPct val="100000"/>
              </a:lnSpc>
              <a:buNone/>
              <a:tabLst>
                <a:tab algn="l" pos="0"/>
              </a:tabLst>
              <a:defRPr b="1" lang="ru-RU" sz="1650" strike="noStrike" u="none">
                <a:solidFill>
                  <a:srgbClr val="003274"/>
                </a:solidFill>
                <a:effectLst/>
                <a:uFillTx/>
                <a:latin typeface="Arial"/>
              </a:defRPr>
            </a:lvl1pPr>
          </a:lstStyle>
          <a:p>
            <a:pPr indent="0" algn="r" defTabSz="686520">
              <a:lnSpc>
                <a:spcPct val="100000"/>
              </a:lnSpc>
              <a:buNone/>
              <a:tabLst>
                <a:tab algn="l" pos="0"/>
              </a:tabLst>
            </a:pPr>
            <a:fld id="{B43DCB23-9B01-4932-B285-61D34B62BDBA}" type="slidenum">
              <a:rPr b="1" lang="ru-RU" sz="1650" strike="noStrike" u="none">
                <a:solidFill>
                  <a:srgbClr val="003274"/>
                </a:solidFill>
                <a:effectLst/>
                <a:uFillTx/>
                <a:latin typeface="Arial"/>
              </a:rPr>
              <a:t>&lt;номер&gt;</a:t>
            </a:fld>
            <a:endParaRPr b="0" lang="ru-RU" sz="165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3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Обычный 13">
    <p:bg>
      <p:bgPr>
        <a:blipFill rotWithShape="0">
          <a:blip r:embed="rId2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" name="navigation8" descr="ujkm,"/>
          <p:cNvPicPr/>
          <p:nvPr/>
        </p:nvPicPr>
        <p:blipFill>
          <a:blip r:embed="rId3"/>
          <a:stretch/>
        </p:blipFill>
        <p:spPr>
          <a:xfrm>
            <a:off x="8005680" y="79920"/>
            <a:ext cx="885960" cy="5886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54" name="PlaceHolder 1"/>
          <p:cNvSpPr>
            <a:spLocks noGrp="1"/>
          </p:cNvSpPr>
          <p:nvPr>
            <p:ph type="title"/>
          </p:nvPr>
        </p:nvSpPr>
        <p:spPr>
          <a:xfrm>
            <a:off x="468360" y="0"/>
            <a:ext cx="7631280" cy="720720"/>
          </a:xfrm>
          <a:prstGeom prst="rect">
            <a:avLst/>
          </a:prstGeom>
          <a:noFill/>
          <a:ln w="0">
            <a:noFill/>
          </a:ln>
        </p:spPr>
        <p:txBody>
          <a:bodyPr numCol="1" spcCol="0"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ru-RU" sz="1500" strike="noStrike" u="none">
                <a:solidFill>
                  <a:schemeClr val="hlink"/>
                </a:solidFill>
                <a:effectLst/>
                <a:uFillTx/>
                <a:latin typeface="Arial"/>
              </a:rPr>
              <a:t>Образец заголовка</a:t>
            </a:r>
            <a:endParaRPr b="0" lang="ru-RU" sz="1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5" name="PlaceHolder 2"/>
          <p:cNvSpPr>
            <a:spLocks noGrp="1"/>
          </p:cNvSpPr>
          <p:nvPr>
            <p:ph type="body"/>
          </p:nvPr>
        </p:nvSpPr>
        <p:spPr>
          <a:xfrm>
            <a:off x="468360" y="844920"/>
            <a:ext cx="8423280" cy="3863160"/>
          </a:xfrm>
          <a:prstGeom prst="rect">
            <a:avLst/>
          </a:prstGeom>
          <a:noFill/>
          <a:ln w="0">
            <a:noFill/>
          </a:ln>
        </p:spPr>
        <p:txBody>
          <a:bodyPr numCol="1" spcCol="0" lIns="0" rIns="0" tIns="0" bIns="0" anchor="t">
            <a:noAutofit/>
          </a:bodyPr>
          <a:p>
            <a:pPr marL="135720" indent="-135720">
              <a:lnSpc>
                <a:spcPct val="110000"/>
              </a:lnSpc>
              <a:spcBef>
                <a:spcPts val="479"/>
              </a:spcBef>
              <a:spcAft>
                <a:spcPts val="241"/>
              </a:spcAft>
              <a:buSzPct val="100000"/>
              <a:buBlip>
                <a:blip r:embed="rId4"/>
              </a:buBlip>
            </a:pPr>
            <a:r>
              <a:rPr b="0" lang="ru-RU" sz="12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Образец текста</a:t>
            </a:r>
            <a:endParaRPr b="0" lang="ru-RU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270360" indent="-133560">
              <a:lnSpc>
                <a:spcPct val="110000"/>
              </a:lnSpc>
              <a:spcAft>
                <a:spcPts val="210"/>
              </a:spcAft>
              <a:buSzPct val="100000"/>
              <a:buBlip>
                <a:blip r:embed="rId5"/>
              </a:buBlip>
            </a:pPr>
            <a:r>
              <a:rPr b="0" lang="ru-RU" sz="105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Второй уровень</a:t>
            </a:r>
            <a:endParaRPr b="0" lang="ru-RU" sz="105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872280" indent="-201240">
              <a:lnSpc>
                <a:spcPct val="100000"/>
              </a:lnSpc>
              <a:spcAft>
                <a:spcPts val="496"/>
              </a:spcAft>
              <a:buSzPct val="100000"/>
              <a:buBlip>
                <a:blip r:embed="rId6"/>
              </a:buBlip>
            </a:pPr>
            <a:r>
              <a:rPr b="0" lang="ru-RU" sz="165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Третий уровень</a:t>
            </a:r>
            <a:endParaRPr b="0" lang="ru-RU" sz="165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250280" indent="-171720">
              <a:lnSpc>
                <a:spcPct val="100000"/>
              </a:lnSpc>
              <a:spcBef>
                <a:spcPts val="300"/>
              </a:spcBef>
              <a:buClr>
                <a:srgbClr val="414142"/>
              </a:buClr>
              <a:buFont typeface="Symbol" charset="2"/>
              <a:buChar char=""/>
            </a:pPr>
            <a:r>
              <a:rPr b="0" lang="ru-RU" sz="15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Четвертый уровень</a:t>
            </a:r>
            <a:endParaRPr b="0" lang="ru-RU" sz="1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1556280" indent="-171720">
              <a:lnSpc>
                <a:spcPct val="100000"/>
              </a:lnSpc>
              <a:spcBef>
                <a:spcPts val="300"/>
              </a:spcBef>
              <a:buClr>
                <a:srgbClr val="414142"/>
              </a:buClr>
              <a:buFont typeface="OpenSymbol"/>
              <a:buChar char="»"/>
            </a:pPr>
            <a:r>
              <a:rPr b="0" lang="ru-RU" sz="15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Пятый уровень</a:t>
            </a:r>
            <a:endParaRPr b="0" lang="ru-RU" sz="1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6" name="PlaceHolder 3"/>
          <p:cNvSpPr>
            <a:spLocks noGrp="1"/>
          </p:cNvSpPr>
          <p:nvPr>
            <p:ph type="sldNum" idx="22"/>
          </p:nvPr>
        </p:nvSpPr>
        <p:spPr>
          <a:xfrm>
            <a:off x="8259840" y="4840920"/>
            <a:ext cx="625680" cy="282240"/>
          </a:xfrm>
          <a:prstGeom prst="rect">
            <a:avLst/>
          </a:prstGeom>
          <a:noFill/>
          <a:ln w="9360">
            <a:noFill/>
          </a:ln>
        </p:spPr>
        <p:txBody>
          <a:bodyPr numCol="1" spcCol="0" lIns="0" rIns="0" tIns="0" bIns="0" anchor="ctr">
            <a:noAutofit/>
          </a:bodyPr>
          <a:lstStyle>
            <a:lvl1pPr indent="0" algn="r" defTabSz="686520">
              <a:lnSpc>
                <a:spcPct val="100000"/>
              </a:lnSpc>
              <a:buNone/>
              <a:tabLst>
                <a:tab algn="l" pos="0"/>
              </a:tabLst>
              <a:defRPr b="1" lang="ru-RU" sz="1650" strike="noStrike" u="none">
                <a:solidFill>
                  <a:srgbClr val="003274"/>
                </a:solidFill>
                <a:effectLst/>
                <a:uFillTx/>
                <a:latin typeface="Arial"/>
              </a:defRPr>
            </a:lvl1pPr>
          </a:lstStyle>
          <a:p>
            <a:pPr indent="0" algn="r" defTabSz="686520">
              <a:lnSpc>
                <a:spcPct val="100000"/>
              </a:lnSpc>
              <a:buNone/>
              <a:tabLst>
                <a:tab algn="l" pos="0"/>
              </a:tabLst>
            </a:pPr>
            <a:fld id="{99956797-F550-488E-8370-E8D0F241A75B}" type="slidenum">
              <a:rPr b="1" lang="ru-RU" sz="1650" strike="noStrike" u="none">
                <a:solidFill>
                  <a:srgbClr val="003274"/>
                </a:solidFill>
                <a:effectLst/>
                <a:uFillTx/>
                <a:latin typeface="Arial"/>
              </a:rPr>
              <a:t>&lt;номер&gt;</a:t>
            </a:fld>
            <a:endParaRPr b="0" lang="ru-RU" sz="165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3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Обычный 14">
    <p:bg>
      <p:bgPr>
        <a:blipFill rotWithShape="0">
          <a:blip r:embed="rId2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7" name="navigation8" descr="ujkm,"/>
          <p:cNvPicPr/>
          <p:nvPr/>
        </p:nvPicPr>
        <p:blipFill>
          <a:blip r:embed="rId3"/>
          <a:stretch/>
        </p:blipFill>
        <p:spPr>
          <a:xfrm>
            <a:off x="8005680" y="79920"/>
            <a:ext cx="885960" cy="5886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58" name="PlaceHolder 1"/>
          <p:cNvSpPr>
            <a:spLocks noGrp="1"/>
          </p:cNvSpPr>
          <p:nvPr>
            <p:ph type="title"/>
          </p:nvPr>
        </p:nvSpPr>
        <p:spPr>
          <a:xfrm>
            <a:off x="722160" y="3308400"/>
            <a:ext cx="7770960" cy="1020960"/>
          </a:xfrm>
          <a:prstGeom prst="rect">
            <a:avLst/>
          </a:prstGeom>
          <a:noFill/>
          <a:ln w="0">
            <a:noFill/>
          </a:ln>
        </p:spPr>
        <p:txBody>
          <a:bodyPr numCol="1" spcCol="0" lIns="0" rIns="0" tIns="0" bIns="0" anchor="t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ru-RU" sz="3000" strike="noStrike" u="none" cap="all">
                <a:solidFill>
                  <a:schemeClr val="hlink"/>
                </a:solidFill>
                <a:effectLst/>
                <a:uFillTx/>
                <a:latin typeface="Arial"/>
              </a:rPr>
              <a:t>Образец заголовка</a:t>
            </a:r>
            <a:endParaRPr b="0" lang="ru-RU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9" name="PlaceHolder 2"/>
          <p:cNvSpPr>
            <a:spLocks noGrp="1"/>
          </p:cNvSpPr>
          <p:nvPr>
            <p:ph type="body"/>
          </p:nvPr>
        </p:nvSpPr>
        <p:spPr>
          <a:xfrm>
            <a:off x="722160" y="2181960"/>
            <a:ext cx="7770960" cy="1124640"/>
          </a:xfrm>
          <a:prstGeom prst="rect">
            <a:avLst/>
          </a:prstGeom>
          <a:noFill/>
          <a:ln w="0">
            <a:noFill/>
          </a:ln>
        </p:spPr>
        <p:txBody>
          <a:bodyPr numCol="1" spcCol="0" lIns="0" rIns="0" tIns="0" bIns="0" anchor="b">
            <a:noAutofit/>
          </a:bodyPr>
          <a:p>
            <a:pPr indent="0">
              <a:lnSpc>
                <a:spcPct val="110000"/>
              </a:lnSpc>
              <a:spcBef>
                <a:spcPts val="601"/>
              </a:spcBef>
              <a:spcAft>
                <a:spcPts val="300"/>
              </a:spcAft>
              <a:buNone/>
              <a:tabLst>
                <a:tab algn="l" pos="0"/>
              </a:tabLst>
            </a:pPr>
            <a:r>
              <a:rPr b="0" lang="ru-RU" sz="15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Образец текста</a:t>
            </a:r>
            <a:endParaRPr b="0" lang="ru-RU" sz="1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0" name="PlaceHolder 3"/>
          <p:cNvSpPr>
            <a:spLocks noGrp="1"/>
          </p:cNvSpPr>
          <p:nvPr>
            <p:ph type="sldNum" idx="23"/>
          </p:nvPr>
        </p:nvSpPr>
        <p:spPr>
          <a:xfrm>
            <a:off x="8259840" y="4840920"/>
            <a:ext cx="625680" cy="282240"/>
          </a:xfrm>
          <a:prstGeom prst="rect">
            <a:avLst/>
          </a:prstGeom>
          <a:noFill/>
          <a:ln w="9360">
            <a:noFill/>
          </a:ln>
        </p:spPr>
        <p:txBody>
          <a:bodyPr numCol="1" spcCol="0" lIns="0" rIns="0" tIns="0" bIns="0" anchor="ctr">
            <a:noAutofit/>
          </a:bodyPr>
          <a:lstStyle>
            <a:lvl1pPr indent="0" algn="r" defTabSz="686520">
              <a:lnSpc>
                <a:spcPct val="100000"/>
              </a:lnSpc>
              <a:buNone/>
              <a:tabLst>
                <a:tab algn="l" pos="0"/>
              </a:tabLst>
              <a:defRPr b="1" lang="ru-RU" sz="1650" strike="noStrike" u="none">
                <a:solidFill>
                  <a:srgbClr val="003274"/>
                </a:solidFill>
                <a:effectLst/>
                <a:uFillTx/>
                <a:latin typeface="Arial"/>
              </a:defRPr>
            </a:lvl1pPr>
          </a:lstStyle>
          <a:p>
            <a:pPr indent="0" algn="r" defTabSz="686520">
              <a:lnSpc>
                <a:spcPct val="100000"/>
              </a:lnSpc>
              <a:buNone/>
              <a:tabLst>
                <a:tab algn="l" pos="0"/>
              </a:tabLst>
            </a:pPr>
            <a:fld id="{BFF92A13-898D-467E-9DDF-86D8CAAD69F5}" type="slidenum">
              <a:rPr b="1" lang="ru-RU" sz="1650" strike="noStrike" u="none">
                <a:solidFill>
                  <a:srgbClr val="003274"/>
                </a:solidFill>
                <a:effectLst/>
                <a:uFillTx/>
                <a:latin typeface="Arial"/>
              </a:rPr>
              <a:t>&lt;номер&gt;</a:t>
            </a:fld>
            <a:endParaRPr b="0" lang="ru-RU" sz="165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3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Обычный 20">
    <p:bg>
      <p:bgPr>
        <a:blipFill rotWithShape="0">
          <a:blip r:embed="rId2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1" name="navigation8" descr="ujkm,"/>
          <p:cNvPicPr/>
          <p:nvPr/>
        </p:nvPicPr>
        <p:blipFill>
          <a:blip r:embed="rId3"/>
          <a:stretch/>
        </p:blipFill>
        <p:spPr>
          <a:xfrm>
            <a:off x="8005680" y="79920"/>
            <a:ext cx="885960" cy="5886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62" name="PlaceHolder 1"/>
          <p:cNvSpPr>
            <a:spLocks noGrp="1"/>
          </p:cNvSpPr>
          <p:nvPr>
            <p:ph type="title"/>
          </p:nvPr>
        </p:nvSpPr>
        <p:spPr>
          <a:xfrm>
            <a:off x="468360" y="0"/>
            <a:ext cx="7631280" cy="720720"/>
          </a:xfrm>
          <a:prstGeom prst="rect">
            <a:avLst/>
          </a:prstGeom>
          <a:noFill/>
          <a:ln w="0">
            <a:noFill/>
          </a:ln>
        </p:spPr>
        <p:txBody>
          <a:bodyPr numCol="1" spcCol="0"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ru-RU" sz="1500" strike="noStrike" u="none">
                <a:solidFill>
                  <a:schemeClr val="hlink"/>
                </a:solidFill>
                <a:effectLst/>
                <a:uFillTx/>
                <a:latin typeface="Arial"/>
              </a:rPr>
              <a:t>Образец заголовка</a:t>
            </a:r>
            <a:endParaRPr b="0" lang="ru-RU" sz="1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3" name="PlaceHolder 2"/>
          <p:cNvSpPr>
            <a:spLocks noGrp="1"/>
          </p:cNvSpPr>
          <p:nvPr>
            <p:ph type="body"/>
          </p:nvPr>
        </p:nvSpPr>
        <p:spPr>
          <a:xfrm>
            <a:off x="468360" y="844920"/>
            <a:ext cx="4133880" cy="3863160"/>
          </a:xfrm>
          <a:prstGeom prst="rect">
            <a:avLst/>
          </a:prstGeom>
          <a:noFill/>
          <a:ln w="0">
            <a:noFill/>
          </a:ln>
        </p:spPr>
        <p:txBody>
          <a:bodyPr numCol="1" spcCol="0" lIns="0" rIns="0" tIns="0" bIns="0" anchor="t">
            <a:noAutofit/>
          </a:bodyPr>
          <a:p>
            <a:pPr marL="135720" indent="-135720">
              <a:lnSpc>
                <a:spcPct val="110000"/>
              </a:lnSpc>
              <a:spcBef>
                <a:spcPts val="839"/>
              </a:spcBef>
              <a:spcAft>
                <a:spcPts val="420"/>
              </a:spcAft>
              <a:buSzPct val="100058"/>
              <a:buBlip>
                <a:blip r:embed="rId4"/>
              </a:buBlip>
            </a:pPr>
            <a:r>
              <a:rPr b="0" lang="ru-RU" sz="21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Образец текста</a:t>
            </a:r>
            <a:endParaRPr b="0" lang="ru-RU" sz="2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270360" indent="-133560">
              <a:lnSpc>
                <a:spcPct val="110000"/>
              </a:lnSpc>
              <a:spcAft>
                <a:spcPts val="360"/>
              </a:spcAft>
              <a:buSzPct val="100112"/>
              <a:buBlip>
                <a:blip r:embed="rId5"/>
              </a:buBlip>
            </a:pPr>
            <a:r>
              <a:rPr b="0" lang="ru-RU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Второй уровень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872280" indent="-201240">
              <a:lnSpc>
                <a:spcPct val="100000"/>
              </a:lnSpc>
              <a:spcAft>
                <a:spcPts val="451"/>
              </a:spcAft>
              <a:buSzPct val="100000"/>
              <a:buBlip>
                <a:blip r:embed="rId6"/>
              </a:buBlip>
            </a:pPr>
            <a:r>
              <a:rPr b="0" lang="ru-RU" sz="15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Третий уровень</a:t>
            </a:r>
            <a:endParaRPr b="0" lang="ru-RU" sz="1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250280" indent="-171720">
              <a:lnSpc>
                <a:spcPct val="100000"/>
              </a:lnSpc>
              <a:spcBef>
                <a:spcPts val="269"/>
              </a:spcBef>
              <a:buClr>
                <a:srgbClr val="414142"/>
              </a:buClr>
              <a:buFont typeface="Symbol" charset="2"/>
              <a:buChar char=""/>
            </a:pPr>
            <a:r>
              <a:rPr b="0" lang="ru-RU" sz="135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Четвертый уровень</a:t>
            </a:r>
            <a:endParaRPr b="0" lang="ru-RU" sz="135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1556280" indent="-171720">
              <a:lnSpc>
                <a:spcPct val="100000"/>
              </a:lnSpc>
              <a:spcBef>
                <a:spcPts val="269"/>
              </a:spcBef>
              <a:buClr>
                <a:srgbClr val="414142"/>
              </a:buClr>
              <a:buFont typeface="OpenSymbol"/>
              <a:buChar char="»"/>
            </a:pPr>
            <a:r>
              <a:rPr b="0" lang="ru-RU" sz="135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Пятый уровень</a:t>
            </a:r>
            <a:endParaRPr b="0" lang="ru-RU" sz="135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4" name="PlaceHolder 3"/>
          <p:cNvSpPr>
            <a:spLocks noGrp="1"/>
          </p:cNvSpPr>
          <p:nvPr>
            <p:ph type="body"/>
          </p:nvPr>
        </p:nvSpPr>
        <p:spPr>
          <a:xfrm>
            <a:off x="4756320" y="844920"/>
            <a:ext cx="4135680" cy="3863160"/>
          </a:xfrm>
          <a:prstGeom prst="rect">
            <a:avLst/>
          </a:prstGeom>
          <a:noFill/>
          <a:ln w="0">
            <a:noFill/>
          </a:ln>
        </p:spPr>
        <p:txBody>
          <a:bodyPr numCol="1" spcCol="0" lIns="0" rIns="0" tIns="0" bIns="0" anchor="t">
            <a:noAutofit/>
          </a:bodyPr>
          <a:p>
            <a:pPr marL="135720" indent="-135720">
              <a:lnSpc>
                <a:spcPct val="110000"/>
              </a:lnSpc>
              <a:spcBef>
                <a:spcPts val="839"/>
              </a:spcBef>
              <a:spcAft>
                <a:spcPts val="420"/>
              </a:spcAft>
              <a:buSzPct val="100058"/>
              <a:buBlip>
                <a:blip r:embed="rId7"/>
              </a:buBlip>
            </a:pPr>
            <a:r>
              <a:rPr b="0" lang="ru-RU" sz="21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Образец текста</a:t>
            </a:r>
            <a:endParaRPr b="0" lang="ru-RU" sz="2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270360" indent="-133560">
              <a:lnSpc>
                <a:spcPct val="110000"/>
              </a:lnSpc>
              <a:spcAft>
                <a:spcPts val="360"/>
              </a:spcAft>
              <a:buSzPct val="100112"/>
              <a:buBlip>
                <a:blip r:embed="rId8"/>
              </a:buBlip>
            </a:pPr>
            <a:r>
              <a:rPr b="0" lang="ru-RU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Второй уровень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872280" indent="-201240">
              <a:lnSpc>
                <a:spcPct val="100000"/>
              </a:lnSpc>
              <a:spcAft>
                <a:spcPts val="451"/>
              </a:spcAft>
              <a:buSzPct val="100000"/>
              <a:buBlip>
                <a:blip r:embed="rId9"/>
              </a:buBlip>
            </a:pPr>
            <a:r>
              <a:rPr b="0" lang="ru-RU" sz="15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Третий уровень</a:t>
            </a:r>
            <a:endParaRPr b="0" lang="ru-RU" sz="1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250280" indent="-171720">
              <a:lnSpc>
                <a:spcPct val="100000"/>
              </a:lnSpc>
              <a:spcBef>
                <a:spcPts val="269"/>
              </a:spcBef>
              <a:buClr>
                <a:srgbClr val="414142"/>
              </a:buClr>
              <a:buFont typeface="Symbol" charset="2"/>
              <a:buChar char=""/>
            </a:pPr>
            <a:r>
              <a:rPr b="0" lang="ru-RU" sz="135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Четвертый уровень</a:t>
            </a:r>
            <a:endParaRPr b="0" lang="ru-RU" sz="135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1556280" indent="-171720">
              <a:lnSpc>
                <a:spcPct val="100000"/>
              </a:lnSpc>
              <a:spcBef>
                <a:spcPts val="269"/>
              </a:spcBef>
              <a:buClr>
                <a:srgbClr val="414142"/>
              </a:buClr>
              <a:buFont typeface="OpenSymbol"/>
              <a:buChar char="»"/>
            </a:pPr>
            <a:r>
              <a:rPr b="0" lang="ru-RU" sz="135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Пятый уровень</a:t>
            </a:r>
            <a:endParaRPr b="0" lang="ru-RU" sz="135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5" name="PlaceHolder 4"/>
          <p:cNvSpPr>
            <a:spLocks noGrp="1"/>
          </p:cNvSpPr>
          <p:nvPr>
            <p:ph type="sldNum" idx="24"/>
          </p:nvPr>
        </p:nvSpPr>
        <p:spPr>
          <a:xfrm>
            <a:off x="8259840" y="4840920"/>
            <a:ext cx="625680" cy="282240"/>
          </a:xfrm>
          <a:prstGeom prst="rect">
            <a:avLst/>
          </a:prstGeom>
          <a:noFill/>
          <a:ln w="9360">
            <a:noFill/>
          </a:ln>
        </p:spPr>
        <p:txBody>
          <a:bodyPr numCol="1" spcCol="0" lIns="0" rIns="0" tIns="0" bIns="0" anchor="ctr">
            <a:noAutofit/>
          </a:bodyPr>
          <a:lstStyle>
            <a:lvl1pPr indent="0" algn="r" defTabSz="686520">
              <a:lnSpc>
                <a:spcPct val="100000"/>
              </a:lnSpc>
              <a:buNone/>
              <a:tabLst>
                <a:tab algn="l" pos="0"/>
              </a:tabLst>
              <a:defRPr b="1" lang="ru-RU" sz="1650" strike="noStrike" u="none">
                <a:solidFill>
                  <a:srgbClr val="003274"/>
                </a:solidFill>
                <a:effectLst/>
                <a:uFillTx/>
                <a:latin typeface="Arial"/>
              </a:defRPr>
            </a:lvl1pPr>
          </a:lstStyle>
          <a:p>
            <a:pPr indent="0" algn="r" defTabSz="686520">
              <a:lnSpc>
                <a:spcPct val="100000"/>
              </a:lnSpc>
              <a:buNone/>
              <a:tabLst>
                <a:tab algn="l" pos="0"/>
              </a:tabLst>
            </a:pPr>
            <a:fld id="{AB8B121E-76E0-4FA8-AB6B-398CF35AD3D2}" type="slidenum">
              <a:rPr b="1" lang="ru-RU" sz="1650" strike="noStrike" u="none">
                <a:solidFill>
                  <a:srgbClr val="003274"/>
                </a:solidFill>
                <a:effectLst/>
                <a:uFillTx/>
                <a:latin typeface="Arial"/>
              </a:rPr>
              <a:t>&lt;номер&gt;</a:t>
            </a:fld>
            <a:endParaRPr b="0" lang="ru-RU" sz="165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3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Обычный 15">
    <p:bg>
      <p:bgPr>
        <a:blipFill rotWithShape="0">
          <a:blip r:embed="rId2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6" name="navigation8" descr="ujkm,"/>
          <p:cNvPicPr/>
          <p:nvPr/>
        </p:nvPicPr>
        <p:blipFill>
          <a:blip r:embed="rId3"/>
          <a:stretch/>
        </p:blipFill>
        <p:spPr>
          <a:xfrm>
            <a:off x="8005680" y="79920"/>
            <a:ext cx="885960" cy="5886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67" name="PlaceHolder 1"/>
          <p:cNvSpPr>
            <a:spLocks noGrp="1"/>
          </p:cNvSpPr>
          <p:nvPr>
            <p:ph type="title"/>
          </p:nvPr>
        </p:nvSpPr>
        <p:spPr>
          <a:xfrm>
            <a:off x="457200" y="206280"/>
            <a:ext cx="8228160" cy="856440"/>
          </a:xfrm>
          <a:prstGeom prst="rect">
            <a:avLst/>
          </a:prstGeom>
          <a:noFill/>
          <a:ln w="0">
            <a:noFill/>
          </a:ln>
        </p:spPr>
        <p:txBody>
          <a:bodyPr numCol="1" spcCol="0"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ru-RU" sz="1500" strike="noStrike" u="none">
                <a:solidFill>
                  <a:schemeClr val="hlink"/>
                </a:solidFill>
                <a:effectLst/>
                <a:uFillTx/>
                <a:latin typeface="Arial"/>
              </a:rPr>
              <a:t>Образец заголовка</a:t>
            </a:r>
            <a:endParaRPr b="0" lang="ru-RU" sz="1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8" name="PlaceHolder 2"/>
          <p:cNvSpPr>
            <a:spLocks noGrp="1"/>
          </p:cNvSpPr>
          <p:nvPr>
            <p:ph type="body"/>
          </p:nvPr>
        </p:nvSpPr>
        <p:spPr>
          <a:xfrm>
            <a:off x="457200" y="1152360"/>
            <a:ext cx="4038840" cy="478800"/>
          </a:xfrm>
          <a:prstGeom prst="rect">
            <a:avLst/>
          </a:prstGeom>
          <a:noFill/>
          <a:ln w="0">
            <a:noFill/>
          </a:ln>
        </p:spPr>
        <p:txBody>
          <a:bodyPr numCol="1" spcCol="0" lIns="0" rIns="0" tIns="0" bIns="0" anchor="b">
            <a:noAutofit/>
          </a:bodyPr>
          <a:p>
            <a:pPr indent="0">
              <a:lnSpc>
                <a:spcPct val="110000"/>
              </a:lnSpc>
              <a:spcBef>
                <a:spcPts val="720"/>
              </a:spcBef>
              <a:spcAft>
                <a:spcPts val="360"/>
              </a:spcAft>
              <a:buNone/>
              <a:tabLst>
                <a:tab algn="l" pos="0"/>
              </a:tabLst>
            </a:pPr>
            <a:r>
              <a:rPr b="1" lang="ru-RU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Образец текста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9" name="PlaceHolder 3"/>
          <p:cNvSpPr>
            <a:spLocks noGrp="1"/>
          </p:cNvSpPr>
          <p:nvPr>
            <p:ph type="body"/>
          </p:nvPr>
        </p:nvSpPr>
        <p:spPr>
          <a:xfrm>
            <a:off x="457200" y="1632600"/>
            <a:ext cx="4038840" cy="2964600"/>
          </a:xfrm>
          <a:prstGeom prst="rect">
            <a:avLst/>
          </a:prstGeom>
          <a:noFill/>
          <a:ln w="0">
            <a:noFill/>
          </a:ln>
        </p:spPr>
        <p:txBody>
          <a:bodyPr numCol="1" spcCol="0" lIns="0" rIns="0" tIns="0" bIns="0" anchor="t">
            <a:noAutofit/>
          </a:bodyPr>
          <a:p>
            <a:pPr marL="135720" indent="-135720">
              <a:lnSpc>
                <a:spcPct val="110000"/>
              </a:lnSpc>
              <a:spcBef>
                <a:spcPts val="720"/>
              </a:spcBef>
              <a:spcAft>
                <a:spcPts val="360"/>
              </a:spcAft>
              <a:buSzPct val="100112"/>
              <a:buBlip>
                <a:blip r:embed="rId4"/>
              </a:buBlip>
            </a:pPr>
            <a:r>
              <a:rPr b="0" lang="ru-RU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Образец текста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270360" indent="-133560">
              <a:lnSpc>
                <a:spcPct val="110000"/>
              </a:lnSpc>
              <a:spcAft>
                <a:spcPts val="300"/>
              </a:spcAft>
              <a:buSzPct val="100000"/>
              <a:buBlip>
                <a:blip r:embed="rId5"/>
              </a:buBlip>
            </a:pPr>
            <a:r>
              <a:rPr b="0" lang="ru-RU" sz="15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Второй уровень</a:t>
            </a:r>
            <a:endParaRPr b="0" lang="ru-RU" sz="1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872280" indent="-201240">
              <a:lnSpc>
                <a:spcPct val="100000"/>
              </a:lnSpc>
              <a:spcAft>
                <a:spcPts val="405"/>
              </a:spcAft>
              <a:buSzPct val="100000"/>
              <a:buBlip>
                <a:blip r:embed="rId6"/>
              </a:buBlip>
            </a:pPr>
            <a:r>
              <a:rPr b="0" lang="ru-RU" sz="135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Третий уровень</a:t>
            </a:r>
            <a:endParaRPr b="0" lang="ru-RU" sz="135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250280" indent="-171720">
              <a:lnSpc>
                <a:spcPct val="100000"/>
              </a:lnSpc>
              <a:spcBef>
                <a:spcPts val="241"/>
              </a:spcBef>
              <a:buClr>
                <a:srgbClr val="414142"/>
              </a:buClr>
              <a:buFont typeface="Symbol" charset="2"/>
              <a:buChar char=""/>
            </a:pPr>
            <a:r>
              <a:rPr b="0" lang="ru-RU" sz="12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Четвертый уровень</a:t>
            </a:r>
            <a:endParaRPr b="0" lang="ru-RU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1556280" indent="-171720">
              <a:lnSpc>
                <a:spcPct val="100000"/>
              </a:lnSpc>
              <a:spcBef>
                <a:spcPts val="241"/>
              </a:spcBef>
              <a:buClr>
                <a:srgbClr val="414142"/>
              </a:buClr>
              <a:buFont typeface="OpenSymbol"/>
              <a:buChar char="»"/>
            </a:pPr>
            <a:r>
              <a:rPr b="0" lang="ru-RU" sz="12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Пятый уровень</a:t>
            </a:r>
            <a:endParaRPr b="0" lang="ru-RU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0" name="PlaceHolder 4"/>
          <p:cNvSpPr>
            <a:spLocks noGrp="1"/>
          </p:cNvSpPr>
          <p:nvPr>
            <p:ph type="body"/>
          </p:nvPr>
        </p:nvSpPr>
        <p:spPr>
          <a:xfrm>
            <a:off x="4645080" y="1152360"/>
            <a:ext cx="4040280" cy="478800"/>
          </a:xfrm>
          <a:prstGeom prst="rect">
            <a:avLst/>
          </a:prstGeom>
          <a:noFill/>
          <a:ln w="0">
            <a:noFill/>
          </a:ln>
        </p:spPr>
        <p:txBody>
          <a:bodyPr numCol="1" spcCol="0" lIns="0" rIns="0" tIns="0" bIns="0" anchor="b">
            <a:noAutofit/>
          </a:bodyPr>
          <a:p>
            <a:pPr indent="0">
              <a:lnSpc>
                <a:spcPct val="110000"/>
              </a:lnSpc>
              <a:spcBef>
                <a:spcPts val="720"/>
              </a:spcBef>
              <a:spcAft>
                <a:spcPts val="360"/>
              </a:spcAft>
              <a:buNone/>
              <a:tabLst>
                <a:tab algn="l" pos="0"/>
              </a:tabLst>
            </a:pPr>
            <a:r>
              <a:rPr b="1" lang="ru-RU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Образец текста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1" name="PlaceHolder 5"/>
          <p:cNvSpPr>
            <a:spLocks noGrp="1"/>
          </p:cNvSpPr>
          <p:nvPr>
            <p:ph type="body"/>
          </p:nvPr>
        </p:nvSpPr>
        <p:spPr>
          <a:xfrm>
            <a:off x="4645080" y="1632600"/>
            <a:ext cx="4040280" cy="2964600"/>
          </a:xfrm>
          <a:prstGeom prst="rect">
            <a:avLst/>
          </a:prstGeom>
          <a:noFill/>
          <a:ln w="0">
            <a:noFill/>
          </a:ln>
        </p:spPr>
        <p:txBody>
          <a:bodyPr numCol="1" spcCol="0" lIns="0" rIns="0" tIns="0" bIns="0" anchor="t">
            <a:noAutofit/>
          </a:bodyPr>
          <a:p>
            <a:pPr marL="135720" indent="-135720">
              <a:lnSpc>
                <a:spcPct val="110000"/>
              </a:lnSpc>
              <a:spcBef>
                <a:spcPts val="720"/>
              </a:spcBef>
              <a:spcAft>
                <a:spcPts val="360"/>
              </a:spcAft>
              <a:buSzPct val="100112"/>
              <a:buBlip>
                <a:blip r:embed="rId7"/>
              </a:buBlip>
            </a:pPr>
            <a:r>
              <a:rPr b="0" lang="ru-RU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Образец текста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270360" indent="-133560">
              <a:lnSpc>
                <a:spcPct val="110000"/>
              </a:lnSpc>
              <a:spcAft>
                <a:spcPts val="300"/>
              </a:spcAft>
              <a:buSzPct val="100000"/>
              <a:buBlip>
                <a:blip r:embed="rId8"/>
              </a:buBlip>
            </a:pPr>
            <a:r>
              <a:rPr b="0" lang="ru-RU" sz="15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Второй уровень</a:t>
            </a:r>
            <a:endParaRPr b="0" lang="ru-RU" sz="1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872280" indent="-201240">
              <a:lnSpc>
                <a:spcPct val="100000"/>
              </a:lnSpc>
              <a:spcAft>
                <a:spcPts val="405"/>
              </a:spcAft>
              <a:buSzPct val="100000"/>
              <a:buBlip>
                <a:blip r:embed="rId9"/>
              </a:buBlip>
            </a:pPr>
            <a:r>
              <a:rPr b="0" lang="ru-RU" sz="135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Третий уровень</a:t>
            </a:r>
            <a:endParaRPr b="0" lang="ru-RU" sz="135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250280" indent="-171720">
              <a:lnSpc>
                <a:spcPct val="100000"/>
              </a:lnSpc>
              <a:spcBef>
                <a:spcPts val="241"/>
              </a:spcBef>
              <a:buClr>
                <a:srgbClr val="414142"/>
              </a:buClr>
              <a:buFont typeface="Symbol" charset="2"/>
              <a:buChar char=""/>
            </a:pPr>
            <a:r>
              <a:rPr b="0" lang="ru-RU" sz="12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Четвертый уровень</a:t>
            </a:r>
            <a:endParaRPr b="0" lang="ru-RU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1556280" indent="-171720">
              <a:lnSpc>
                <a:spcPct val="100000"/>
              </a:lnSpc>
              <a:spcBef>
                <a:spcPts val="241"/>
              </a:spcBef>
              <a:buClr>
                <a:srgbClr val="414142"/>
              </a:buClr>
              <a:buFont typeface="OpenSymbol"/>
              <a:buChar char="»"/>
            </a:pPr>
            <a:r>
              <a:rPr b="0" lang="ru-RU" sz="12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Пятый уровень</a:t>
            </a:r>
            <a:endParaRPr b="0" lang="ru-RU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2" name="PlaceHolder 6"/>
          <p:cNvSpPr>
            <a:spLocks noGrp="1"/>
          </p:cNvSpPr>
          <p:nvPr>
            <p:ph type="sldNum" idx="25"/>
          </p:nvPr>
        </p:nvSpPr>
        <p:spPr>
          <a:xfrm>
            <a:off x="8259840" y="4840920"/>
            <a:ext cx="625680" cy="282240"/>
          </a:xfrm>
          <a:prstGeom prst="rect">
            <a:avLst/>
          </a:prstGeom>
          <a:noFill/>
          <a:ln w="9360">
            <a:noFill/>
          </a:ln>
        </p:spPr>
        <p:txBody>
          <a:bodyPr numCol="1" spcCol="0" lIns="0" rIns="0" tIns="0" bIns="0" anchor="ctr">
            <a:noAutofit/>
          </a:bodyPr>
          <a:lstStyle>
            <a:lvl1pPr indent="0" algn="r" defTabSz="686520">
              <a:lnSpc>
                <a:spcPct val="100000"/>
              </a:lnSpc>
              <a:buNone/>
              <a:tabLst>
                <a:tab algn="l" pos="0"/>
              </a:tabLst>
              <a:defRPr b="1" lang="ru-RU" sz="1650" strike="noStrike" u="none">
                <a:solidFill>
                  <a:srgbClr val="003274"/>
                </a:solidFill>
                <a:effectLst/>
                <a:uFillTx/>
                <a:latin typeface="Arial"/>
              </a:defRPr>
            </a:lvl1pPr>
          </a:lstStyle>
          <a:p>
            <a:pPr indent="0" algn="r" defTabSz="686520">
              <a:lnSpc>
                <a:spcPct val="100000"/>
              </a:lnSpc>
              <a:buNone/>
              <a:tabLst>
                <a:tab algn="l" pos="0"/>
              </a:tabLst>
            </a:pPr>
            <a:fld id="{843D4976-A84D-4ECF-8652-155E95951BC2}" type="slidenum">
              <a:rPr b="1" lang="ru-RU" sz="1650" strike="noStrike" u="none">
                <a:solidFill>
                  <a:srgbClr val="003274"/>
                </a:solidFill>
                <a:effectLst/>
                <a:uFillTx/>
                <a:latin typeface="Arial"/>
              </a:rPr>
              <a:t>&lt;номер&gt;</a:t>
            </a:fld>
            <a:endParaRPr b="0" lang="ru-RU" sz="165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3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Обычный 16">
    <p:bg>
      <p:bgPr>
        <a:blipFill rotWithShape="0">
          <a:blip r:embed="rId2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3" name="navigation8" descr="ujkm,"/>
          <p:cNvPicPr/>
          <p:nvPr/>
        </p:nvPicPr>
        <p:blipFill>
          <a:blip r:embed="rId3"/>
          <a:stretch/>
        </p:blipFill>
        <p:spPr>
          <a:xfrm>
            <a:off x="8005680" y="79920"/>
            <a:ext cx="885960" cy="5886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74" name="PlaceHolder 1"/>
          <p:cNvSpPr>
            <a:spLocks noGrp="1"/>
          </p:cNvSpPr>
          <p:nvPr>
            <p:ph type="title"/>
          </p:nvPr>
        </p:nvSpPr>
        <p:spPr>
          <a:xfrm>
            <a:off x="468360" y="0"/>
            <a:ext cx="7631280" cy="720720"/>
          </a:xfrm>
          <a:prstGeom prst="rect">
            <a:avLst/>
          </a:prstGeom>
          <a:noFill/>
          <a:ln w="0">
            <a:noFill/>
          </a:ln>
        </p:spPr>
        <p:txBody>
          <a:bodyPr numCol="1" spcCol="0"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ru-RU" sz="1500" strike="noStrike" u="none">
                <a:solidFill>
                  <a:schemeClr val="hlink"/>
                </a:solidFill>
                <a:effectLst/>
                <a:uFillTx/>
                <a:latin typeface="Arial"/>
              </a:rPr>
              <a:t>Образец заголовка</a:t>
            </a:r>
            <a:endParaRPr b="0" lang="ru-RU" sz="1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5" name="PlaceHolder 2"/>
          <p:cNvSpPr>
            <a:spLocks noGrp="1"/>
          </p:cNvSpPr>
          <p:nvPr>
            <p:ph type="sldNum" idx="26"/>
          </p:nvPr>
        </p:nvSpPr>
        <p:spPr>
          <a:xfrm>
            <a:off x="8259840" y="4840920"/>
            <a:ext cx="625680" cy="282240"/>
          </a:xfrm>
          <a:prstGeom prst="rect">
            <a:avLst/>
          </a:prstGeom>
          <a:noFill/>
          <a:ln w="9360">
            <a:noFill/>
          </a:ln>
        </p:spPr>
        <p:txBody>
          <a:bodyPr numCol="1" spcCol="0" lIns="0" rIns="0" tIns="0" bIns="0" anchor="ctr">
            <a:noAutofit/>
          </a:bodyPr>
          <a:lstStyle>
            <a:lvl1pPr indent="0" algn="r" defTabSz="686520">
              <a:lnSpc>
                <a:spcPct val="100000"/>
              </a:lnSpc>
              <a:buNone/>
              <a:tabLst>
                <a:tab algn="l" pos="0"/>
              </a:tabLst>
              <a:defRPr b="1" lang="ru-RU" sz="1650" strike="noStrike" u="none">
                <a:solidFill>
                  <a:srgbClr val="003274"/>
                </a:solidFill>
                <a:effectLst/>
                <a:uFillTx/>
                <a:latin typeface="Arial"/>
              </a:defRPr>
            </a:lvl1pPr>
          </a:lstStyle>
          <a:p>
            <a:pPr indent="0" algn="r" defTabSz="686520">
              <a:lnSpc>
                <a:spcPct val="100000"/>
              </a:lnSpc>
              <a:buNone/>
              <a:tabLst>
                <a:tab algn="l" pos="0"/>
              </a:tabLst>
            </a:pPr>
            <a:fld id="{80F460D2-777C-40CC-A1C4-EF8B32DE09E6}" type="slidenum">
              <a:rPr b="1" lang="ru-RU" sz="1650" strike="noStrike" u="none">
                <a:solidFill>
                  <a:srgbClr val="003274"/>
                </a:solidFill>
                <a:effectLst/>
                <a:uFillTx/>
                <a:latin typeface="Arial"/>
              </a:rPr>
              <a:t>&lt;номер&gt;</a:t>
            </a:fld>
            <a:endParaRPr b="0" lang="ru-RU" sz="165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3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Обычный 17">
    <p:bg>
      <p:bgPr>
        <a:blipFill rotWithShape="0">
          <a:blip r:embed="rId2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6" name="navigation8" descr="ujkm,"/>
          <p:cNvPicPr/>
          <p:nvPr/>
        </p:nvPicPr>
        <p:blipFill>
          <a:blip r:embed="rId3"/>
          <a:stretch/>
        </p:blipFill>
        <p:spPr>
          <a:xfrm>
            <a:off x="8005680" y="79920"/>
            <a:ext cx="885960" cy="5886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77" name="PlaceHolder 1"/>
          <p:cNvSpPr>
            <a:spLocks noGrp="1"/>
          </p:cNvSpPr>
          <p:nvPr>
            <p:ph type="sldNum" idx="27"/>
          </p:nvPr>
        </p:nvSpPr>
        <p:spPr>
          <a:xfrm>
            <a:off x="8259840" y="4840920"/>
            <a:ext cx="625680" cy="282240"/>
          </a:xfrm>
          <a:prstGeom prst="rect">
            <a:avLst/>
          </a:prstGeom>
          <a:noFill/>
          <a:ln w="9360">
            <a:noFill/>
          </a:ln>
        </p:spPr>
        <p:txBody>
          <a:bodyPr numCol="1" spcCol="0" lIns="0" rIns="0" tIns="0" bIns="0" anchor="ctr">
            <a:noAutofit/>
          </a:bodyPr>
          <a:lstStyle>
            <a:lvl1pPr indent="0" algn="r" defTabSz="686520">
              <a:lnSpc>
                <a:spcPct val="100000"/>
              </a:lnSpc>
              <a:buNone/>
              <a:tabLst>
                <a:tab algn="l" pos="0"/>
              </a:tabLst>
              <a:defRPr b="1" lang="ru-RU" sz="1650" strike="noStrike" u="none">
                <a:solidFill>
                  <a:srgbClr val="003274"/>
                </a:solidFill>
                <a:effectLst/>
                <a:uFillTx/>
                <a:latin typeface="Arial"/>
              </a:defRPr>
            </a:lvl1pPr>
          </a:lstStyle>
          <a:p>
            <a:pPr indent="0" algn="r" defTabSz="686520">
              <a:lnSpc>
                <a:spcPct val="100000"/>
              </a:lnSpc>
              <a:buNone/>
              <a:tabLst>
                <a:tab algn="l" pos="0"/>
              </a:tabLst>
            </a:pPr>
            <a:fld id="{6E5BEE34-3187-42F7-B573-C375B5B00EB9}" type="slidenum">
              <a:rPr b="1" lang="ru-RU" sz="1650" strike="noStrike" u="none">
                <a:solidFill>
                  <a:srgbClr val="003274"/>
                </a:solidFill>
                <a:effectLst/>
                <a:uFillTx/>
                <a:latin typeface="Arial"/>
              </a:rPr>
              <a:t>&lt;номер&gt;</a:t>
            </a:fld>
            <a:endParaRPr b="0" lang="ru-RU" sz="165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3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Обычный 31">
    <p:bg>
      <p:bgPr>
        <a:blipFill rotWithShape="0">
          <a:blip r:embed="rId2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8" name="navigation8" descr="ujkm,"/>
          <p:cNvPicPr/>
          <p:nvPr/>
        </p:nvPicPr>
        <p:blipFill>
          <a:blip r:embed="rId3"/>
          <a:stretch/>
        </p:blipFill>
        <p:spPr>
          <a:xfrm>
            <a:off x="8005680" y="79920"/>
            <a:ext cx="885960" cy="5886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79" name="PlaceHolder 1"/>
          <p:cNvSpPr>
            <a:spLocks noGrp="1"/>
          </p:cNvSpPr>
          <p:nvPr>
            <p:ph type="title"/>
          </p:nvPr>
        </p:nvSpPr>
        <p:spPr>
          <a:xfrm>
            <a:off x="457200" y="204840"/>
            <a:ext cx="3006720" cy="870840"/>
          </a:xfrm>
          <a:prstGeom prst="rect">
            <a:avLst/>
          </a:prstGeom>
          <a:noFill/>
          <a:ln w="0">
            <a:noFill/>
          </a:ln>
        </p:spPr>
        <p:txBody>
          <a:bodyPr numCol="1" spcCol="0" lIns="0" rIns="0" tIns="0" bIns="0" anchor="b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ru-RU" sz="1500" strike="noStrike" u="none">
                <a:solidFill>
                  <a:schemeClr val="hlink"/>
                </a:solidFill>
                <a:effectLst/>
                <a:uFillTx/>
                <a:latin typeface="Arial"/>
              </a:rPr>
              <a:t>Образец заголовка</a:t>
            </a:r>
            <a:endParaRPr b="0" lang="ru-RU" sz="1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0" name="PlaceHolder 2"/>
          <p:cNvSpPr>
            <a:spLocks noGrp="1"/>
          </p:cNvSpPr>
          <p:nvPr>
            <p:ph type="body"/>
          </p:nvPr>
        </p:nvSpPr>
        <p:spPr>
          <a:xfrm>
            <a:off x="3575160" y="204840"/>
            <a:ext cx="5110200" cy="4392360"/>
          </a:xfrm>
          <a:prstGeom prst="rect">
            <a:avLst/>
          </a:prstGeom>
          <a:noFill/>
          <a:ln w="0">
            <a:noFill/>
          </a:ln>
        </p:spPr>
        <p:txBody>
          <a:bodyPr numCol="1" spcCol="0" lIns="0" rIns="0" tIns="0" bIns="0" anchor="t">
            <a:noAutofit/>
          </a:bodyPr>
          <a:p>
            <a:pPr marL="135720" indent="-135720">
              <a:lnSpc>
                <a:spcPct val="110000"/>
              </a:lnSpc>
              <a:spcBef>
                <a:spcPts val="961"/>
              </a:spcBef>
              <a:spcAft>
                <a:spcPts val="479"/>
              </a:spcAft>
              <a:buSzPct val="100017"/>
              <a:buBlip>
                <a:blip r:embed="rId4"/>
              </a:buBlip>
            </a:pPr>
            <a:r>
              <a:rPr b="0" lang="ru-RU" sz="24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Образец текста</a:t>
            </a:r>
            <a:endParaRPr b="0" lang="ru-RU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270360" indent="-133560">
              <a:lnSpc>
                <a:spcPct val="110000"/>
              </a:lnSpc>
              <a:spcAft>
                <a:spcPts val="420"/>
              </a:spcAft>
              <a:buSzPct val="100058"/>
              <a:buBlip>
                <a:blip r:embed="rId5"/>
              </a:buBlip>
            </a:pPr>
            <a:r>
              <a:rPr b="0" lang="ru-RU" sz="21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Второй уровень</a:t>
            </a:r>
            <a:endParaRPr b="0" lang="ru-RU" sz="2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872280" indent="-201240">
              <a:lnSpc>
                <a:spcPct val="100000"/>
              </a:lnSpc>
              <a:spcAft>
                <a:spcPts val="541"/>
              </a:spcAft>
              <a:buSzPct val="100112"/>
              <a:buBlip>
                <a:blip r:embed="rId6"/>
              </a:buBlip>
            </a:pPr>
            <a:r>
              <a:rPr b="0" lang="ru-RU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Третий уровень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250280" indent="-171720">
              <a:lnSpc>
                <a:spcPct val="100000"/>
              </a:lnSpc>
              <a:spcBef>
                <a:spcPts val="300"/>
              </a:spcBef>
              <a:buClr>
                <a:srgbClr val="414142"/>
              </a:buClr>
              <a:buFont typeface="Symbol" charset="2"/>
              <a:buChar char=""/>
            </a:pPr>
            <a:r>
              <a:rPr b="0" lang="ru-RU" sz="15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Четвертый уровень</a:t>
            </a:r>
            <a:endParaRPr b="0" lang="ru-RU" sz="1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1556280" indent="-171720">
              <a:lnSpc>
                <a:spcPct val="100000"/>
              </a:lnSpc>
              <a:spcBef>
                <a:spcPts val="300"/>
              </a:spcBef>
              <a:buClr>
                <a:srgbClr val="414142"/>
              </a:buClr>
              <a:buFont typeface="OpenSymbol"/>
              <a:buChar char="»"/>
            </a:pPr>
            <a:r>
              <a:rPr b="0" lang="ru-RU" sz="15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Пятый уровень</a:t>
            </a:r>
            <a:endParaRPr b="0" lang="ru-RU" sz="1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1" name="PlaceHolder 3"/>
          <p:cNvSpPr>
            <a:spLocks noGrp="1"/>
          </p:cNvSpPr>
          <p:nvPr>
            <p:ph type="body"/>
          </p:nvPr>
        </p:nvSpPr>
        <p:spPr>
          <a:xfrm>
            <a:off x="457200" y="1077480"/>
            <a:ext cx="3006720" cy="3520080"/>
          </a:xfrm>
          <a:prstGeom prst="rect">
            <a:avLst/>
          </a:prstGeom>
          <a:noFill/>
          <a:ln w="0">
            <a:noFill/>
          </a:ln>
        </p:spPr>
        <p:txBody>
          <a:bodyPr numCol="1" spcCol="0" lIns="0" rIns="0" tIns="0" bIns="0" anchor="t">
            <a:noAutofit/>
          </a:bodyPr>
          <a:p>
            <a:pPr indent="0">
              <a:lnSpc>
                <a:spcPct val="110000"/>
              </a:lnSpc>
              <a:spcBef>
                <a:spcPts val="420"/>
              </a:spcBef>
              <a:spcAft>
                <a:spcPts val="210"/>
              </a:spcAft>
              <a:buNone/>
              <a:tabLst>
                <a:tab algn="l" pos="0"/>
              </a:tabLst>
            </a:pPr>
            <a:r>
              <a:rPr b="0" lang="ru-RU" sz="105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Образец текста</a:t>
            </a:r>
            <a:endParaRPr b="0" lang="ru-RU" sz="105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2" name="PlaceHolder 4"/>
          <p:cNvSpPr>
            <a:spLocks noGrp="1"/>
          </p:cNvSpPr>
          <p:nvPr>
            <p:ph type="sldNum" idx="28"/>
          </p:nvPr>
        </p:nvSpPr>
        <p:spPr>
          <a:xfrm>
            <a:off x="8259840" y="4840920"/>
            <a:ext cx="625680" cy="282240"/>
          </a:xfrm>
          <a:prstGeom prst="rect">
            <a:avLst/>
          </a:prstGeom>
          <a:noFill/>
          <a:ln w="9360">
            <a:noFill/>
          </a:ln>
        </p:spPr>
        <p:txBody>
          <a:bodyPr numCol="1" spcCol="0" lIns="0" rIns="0" tIns="0" bIns="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1" lang="ru-RU" sz="1650" strike="noStrike" u="none">
                <a:solidFill>
                  <a:schemeClr val="hlink"/>
                </a:solidFill>
                <a:effectLst/>
                <a:uFillTx/>
                <a:latin typeface="Arial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81B18D3D-E869-43D7-8CEE-9B9A507F3021}" type="slidenum">
              <a:rPr b="1" lang="ru-RU" sz="1650" strike="noStrike" u="none">
                <a:solidFill>
                  <a:schemeClr val="hlink"/>
                </a:solidFill>
                <a:effectLst/>
                <a:uFillTx/>
                <a:latin typeface="Arial"/>
              </a:rPr>
              <a:t>&lt;номер&gt;</a:t>
            </a:fld>
            <a:endParaRPr b="0" lang="ru-RU" sz="165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Текст">
    <p:bg>
      <p:bgPr>
        <a:solidFill>
          <a:schemeClr val="lt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7" descr=""/>
          <p:cNvPicPr/>
          <p:nvPr/>
        </p:nvPicPr>
        <p:blipFill>
          <a:blip r:embed="rId2"/>
          <a:stretch/>
        </p:blipFill>
        <p:spPr>
          <a:xfrm>
            <a:off x="0" y="0"/>
            <a:ext cx="9134280" cy="51469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5" name="PlaceHolder 1"/>
          <p:cNvSpPr>
            <a:spLocks noGrp="1"/>
          </p:cNvSpPr>
          <p:nvPr>
            <p:ph type="body"/>
          </p:nvPr>
        </p:nvSpPr>
        <p:spPr>
          <a:xfrm>
            <a:off x="539640" y="4568400"/>
            <a:ext cx="4013280" cy="146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Autofit/>
          </a:bodyPr>
          <a:p>
            <a:pPr indent="0" defTabSz="914400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0" lang="ru-RU" sz="700" strike="noStrike" u="none">
                <a:solidFill>
                  <a:srgbClr val="333333"/>
                </a:solidFill>
                <a:effectLst/>
                <a:uFillTx/>
                <a:latin typeface="Arial"/>
                <a:ea typeface="Arial"/>
              </a:rPr>
              <a:t>Место для указания источников и сносок</a:t>
            </a:r>
            <a:endParaRPr b="0" lang="ru-RU" sz="7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" name="Slide Number Placeholder 5"/>
          <p:cNvSpPr/>
          <p:nvPr/>
        </p:nvSpPr>
        <p:spPr>
          <a:xfrm>
            <a:off x="8186760" y="4579560"/>
            <a:ext cx="560520" cy="135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b">
            <a:noAutofit/>
          </a:bodyPr>
          <a:p>
            <a:pPr algn="r" defTabSz="914400">
              <a:lnSpc>
                <a:spcPct val="100000"/>
              </a:lnSpc>
            </a:pPr>
            <a:fld id="{1DCD6D0C-7B02-45DF-A906-EA559D8558CB}" type="slidenum">
              <a:rPr b="0" lang="en-US" sz="700" strike="noStrike" u="none">
                <a:solidFill>
                  <a:schemeClr val="dk1"/>
                </a:solidFill>
                <a:effectLst/>
                <a:uFillTx/>
                <a:latin typeface="Arial"/>
                <a:ea typeface="Arial"/>
              </a:rPr>
              <a:t>&lt;номер&gt;</a:t>
            </a:fld>
            <a:endParaRPr b="0" lang="ru-RU" sz="7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" name="PlaceHolder 2"/>
          <p:cNvSpPr>
            <a:spLocks noGrp="1"/>
          </p:cNvSpPr>
          <p:nvPr>
            <p:ph type="title"/>
          </p:nvPr>
        </p:nvSpPr>
        <p:spPr>
          <a:xfrm>
            <a:off x="539640" y="431640"/>
            <a:ext cx="6559560" cy="328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 defTabSz="914400">
              <a:lnSpc>
                <a:spcPct val="90000"/>
              </a:lnSpc>
              <a:buNone/>
              <a:tabLst>
                <a:tab algn="l" pos="0"/>
              </a:tabLst>
            </a:pPr>
            <a:r>
              <a:rPr b="1" lang="ru-RU" sz="2300" strike="noStrike" u="none">
                <a:solidFill>
                  <a:srgbClr val="333333"/>
                </a:solidFill>
                <a:effectLst/>
                <a:uFillTx/>
                <a:latin typeface="Arial"/>
                <a:ea typeface="Arial"/>
              </a:rPr>
              <a:t>Заголовок</a:t>
            </a:r>
            <a:endParaRPr b="0" lang="ru-RU" sz="23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" name="PlaceHolder 3"/>
          <p:cNvSpPr>
            <a:spLocks noGrp="1"/>
          </p:cNvSpPr>
          <p:nvPr>
            <p:ph type="body"/>
          </p:nvPr>
        </p:nvSpPr>
        <p:spPr>
          <a:xfrm>
            <a:off x="539640" y="1476360"/>
            <a:ext cx="4013280" cy="1229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marL="171360" indent="-171360" defTabSz="914400">
              <a:lnSpc>
                <a:spcPct val="90000"/>
              </a:lnSpc>
              <a:spcBef>
                <a:spcPts val="1001"/>
              </a:spcBef>
              <a:buClr>
                <a:srgbClr val="333333"/>
              </a:buClr>
              <a:buFont typeface="Arial"/>
              <a:buChar char="•"/>
            </a:pPr>
            <a:r>
              <a:rPr b="0" lang="ru-RU" sz="1200" strike="noStrike" u="none">
                <a:solidFill>
                  <a:srgbClr val="333333"/>
                </a:solidFill>
                <a:effectLst/>
                <a:uFillTx/>
                <a:latin typeface="Arial"/>
                <a:ea typeface="Arial"/>
              </a:rPr>
              <a:t>Текст</a:t>
            </a:r>
            <a:endParaRPr b="0" lang="ru-RU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" name="PlaceHolder 4"/>
          <p:cNvSpPr>
            <a:spLocks noGrp="1"/>
          </p:cNvSpPr>
          <p:nvPr>
            <p:ph type="body"/>
          </p:nvPr>
        </p:nvSpPr>
        <p:spPr>
          <a:xfrm>
            <a:off x="4808520" y="1476360"/>
            <a:ext cx="3938760" cy="1229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marL="171360" indent="-171360" defTabSz="914400">
              <a:lnSpc>
                <a:spcPct val="90000"/>
              </a:lnSpc>
              <a:spcBef>
                <a:spcPts val="1001"/>
              </a:spcBef>
              <a:buClr>
                <a:srgbClr val="333333"/>
              </a:buClr>
              <a:buFont typeface="Arial"/>
              <a:buChar char="•"/>
            </a:pPr>
            <a:r>
              <a:rPr b="0" lang="ru-RU" sz="1200" strike="noStrike" u="none">
                <a:solidFill>
                  <a:srgbClr val="333333"/>
                </a:solidFill>
                <a:effectLst/>
                <a:uFillTx/>
                <a:latin typeface="Arial"/>
                <a:ea typeface="Arial"/>
              </a:rPr>
              <a:t>Текст</a:t>
            </a:r>
            <a:endParaRPr b="0" lang="ru-RU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" name="PlaceHolder 5"/>
          <p:cNvSpPr>
            <a:spLocks noGrp="1"/>
          </p:cNvSpPr>
          <p:nvPr>
            <p:ph type="body"/>
          </p:nvPr>
        </p:nvSpPr>
        <p:spPr>
          <a:xfrm>
            <a:off x="539640" y="2815200"/>
            <a:ext cx="4013280" cy="1229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marL="171360" indent="-171360" defTabSz="914400">
              <a:lnSpc>
                <a:spcPct val="90000"/>
              </a:lnSpc>
              <a:spcBef>
                <a:spcPts val="1001"/>
              </a:spcBef>
              <a:buClr>
                <a:srgbClr val="333333"/>
              </a:buClr>
              <a:buFont typeface="Arial"/>
              <a:buChar char="•"/>
            </a:pPr>
            <a:r>
              <a:rPr b="0" lang="ru-RU" sz="1200" strike="noStrike" u="none">
                <a:solidFill>
                  <a:srgbClr val="333333"/>
                </a:solidFill>
                <a:effectLst/>
                <a:uFillTx/>
                <a:latin typeface="Arial"/>
                <a:ea typeface="Arial"/>
              </a:rPr>
              <a:t>Текст</a:t>
            </a:r>
            <a:endParaRPr b="0" lang="ru-RU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1" name="PlaceHolder 6"/>
          <p:cNvSpPr>
            <a:spLocks noGrp="1"/>
          </p:cNvSpPr>
          <p:nvPr>
            <p:ph type="body"/>
          </p:nvPr>
        </p:nvSpPr>
        <p:spPr>
          <a:xfrm>
            <a:off x="4808520" y="2815200"/>
            <a:ext cx="3938760" cy="1229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marL="171360" indent="-171360" defTabSz="914400">
              <a:lnSpc>
                <a:spcPct val="90000"/>
              </a:lnSpc>
              <a:spcBef>
                <a:spcPts val="1001"/>
              </a:spcBef>
              <a:buClr>
                <a:srgbClr val="333333"/>
              </a:buClr>
              <a:buFont typeface="Arial"/>
              <a:buChar char="•"/>
            </a:pPr>
            <a:r>
              <a:rPr b="0" lang="ru-RU" sz="1200" strike="noStrike" u="none">
                <a:solidFill>
                  <a:srgbClr val="333333"/>
                </a:solidFill>
                <a:effectLst/>
                <a:uFillTx/>
                <a:latin typeface="Arial"/>
                <a:ea typeface="Arial"/>
              </a:rPr>
              <a:t>Текст</a:t>
            </a:r>
            <a:endParaRPr b="0" lang="ru-RU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4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Обычный 32">
    <p:bg>
      <p:bgPr>
        <a:blipFill rotWithShape="0">
          <a:blip r:embed="rId2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3" name="navigation8" descr="ujkm,"/>
          <p:cNvPicPr/>
          <p:nvPr/>
        </p:nvPicPr>
        <p:blipFill>
          <a:blip r:embed="rId3"/>
          <a:stretch/>
        </p:blipFill>
        <p:spPr>
          <a:xfrm>
            <a:off x="8005680" y="79920"/>
            <a:ext cx="885960" cy="5886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84" name="PlaceHolder 1"/>
          <p:cNvSpPr>
            <a:spLocks noGrp="1"/>
          </p:cNvSpPr>
          <p:nvPr>
            <p:ph type="title"/>
          </p:nvPr>
        </p:nvSpPr>
        <p:spPr>
          <a:xfrm>
            <a:off x="1792440" y="3603960"/>
            <a:ext cx="5484960" cy="424080"/>
          </a:xfrm>
          <a:prstGeom prst="rect">
            <a:avLst/>
          </a:prstGeom>
          <a:noFill/>
          <a:ln w="0">
            <a:noFill/>
          </a:ln>
        </p:spPr>
        <p:txBody>
          <a:bodyPr numCol="1" spcCol="0" lIns="0" rIns="0" tIns="0" bIns="0" anchor="b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ru-RU" sz="1500" strike="noStrike" u="none">
                <a:solidFill>
                  <a:schemeClr val="hlink"/>
                </a:solidFill>
                <a:effectLst/>
                <a:uFillTx/>
                <a:latin typeface="Arial"/>
              </a:rPr>
              <a:t>Образец заголовка</a:t>
            </a:r>
            <a:endParaRPr b="0" lang="ru-RU" sz="1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5" name="PlaceHolder 2"/>
          <p:cNvSpPr>
            <a:spLocks noGrp="1"/>
          </p:cNvSpPr>
          <p:nvPr>
            <p:ph type="body"/>
          </p:nvPr>
        </p:nvSpPr>
        <p:spPr>
          <a:xfrm>
            <a:off x="1792440" y="460080"/>
            <a:ext cx="5484960" cy="30873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pPr marL="432000" indent="-324000">
              <a:lnSpc>
                <a:spcPct val="11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4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b="0" lang="ru-RU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24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Второй уровень структуры</a:t>
            </a:r>
            <a:endParaRPr b="0" lang="ru-RU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4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Третий уровень структуры</a:t>
            </a:r>
            <a:endParaRPr b="0" lang="ru-RU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24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b="0" lang="ru-RU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4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Пятый уровень структуры</a:t>
            </a:r>
            <a:endParaRPr b="0" lang="ru-RU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4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Шестой уровень структуры</a:t>
            </a:r>
            <a:endParaRPr b="0" lang="ru-RU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4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b="0" lang="ru-RU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6" name="PlaceHolder 3"/>
          <p:cNvSpPr>
            <a:spLocks noGrp="1"/>
          </p:cNvSpPr>
          <p:nvPr>
            <p:ph type="body"/>
          </p:nvPr>
        </p:nvSpPr>
        <p:spPr>
          <a:xfrm>
            <a:off x="1792440" y="4029120"/>
            <a:ext cx="5484960" cy="602640"/>
          </a:xfrm>
          <a:prstGeom prst="rect">
            <a:avLst/>
          </a:prstGeom>
          <a:noFill/>
          <a:ln w="0">
            <a:noFill/>
          </a:ln>
        </p:spPr>
        <p:txBody>
          <a:bodyPr numCol="1" spcCol="0" lIns="0" rIns="0" tIns="0" bIns="0" anchor="t">
            <a:noAutofit/>
          </a:bodyPr>
          <a:p>
            <a:pPr indent="0">
              <a:lnSpc>
                <a:spcPct val="110000"/>
              </a:lnSpc>
              <a:spcBef>
                <a:spcPts val="420"/>
              </a:spcBef>
              <a:spcAft>
                <a:spcPts val="210"/>
              </a:spcAft>
              <a:buNone/>
              <a:tabLst>
                <a:tab algn="l" pos="0"/>
              </a:tabLst>
            </a:pPr>
            <a:r>
              <a:rPr b="0" lang="ru-RU" sz="105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Образец текста</a:t>
            </a:r>
            <a:endParaRPr b="0" lang="ru-RU" sz="105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7" name="PlaceHolder 4"/>
          <p:cNvSpPr>
            <a:spLocks noGrp="1"/>
          </p:cNvSpPr>
          <p:nvPr>
            <p:ph type="sldNum" idx="29"/>
          </p:nvPr>
        </p:nvSpPr>
        <p:spPr>
          <a:xfrm>
            <a:off x="8259840" y="4840920"/>
            <a:ext cx="625680" cy="282240"/>
          </a:xfrm>
          <a:prstGeom prst="rect">
            <a:avLst/>
          </a:prstGeom>
          <a:noFill/>
          <a:ln w="9360">
            <a:noFill/>
          </a:ln>
        </p:spPr>
        <p:txBody>
          <a:bodyPr numCol="1" spcCol="0" lIns="0" rIns="0" tIns="0" bIns="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1" lang="ru-RU" sz="1650" strike="noStrike" u="none">
                <a:solidFill>
                  <a:schemeClr val="hlink"/>
                </a:solidFill>
                <a:effectLst/>
                <a:uFillTx/>
                <a:latin typeface="Arial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08009199-C751-4107-BBCC-164CCBD9CD8C}" type="slidenum">
              <a:rPr b="1" lang="ru-RU" sz="1650" strike="noStrike" u="none">
                <a:solidFill>
                  <a:schemeClr val="hlink"/>
                </a:solidFill>
                <a:effectLst/>
                <a:uFillTx/>
                <a:latin typeface="Arial"/>
              </a:rPr>
              <a:t>&lt;номер&gt;</a:t>
            </a:fld>
            <a:endParaRPr b="0" lang="ru-RU" sz="165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4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Обычный 21">
    <p:bg>
      <p:bgPr>
        <a:blipFill rotWithShape="0">
          <a:blip r:embed="rId2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8" name="navigation8" descr="ujkm,"/>
          <p:cNvPicPr/>
          <p:nvPr/>
        </p:nvPicPr>
        <p:blipFill>
          <a:blip r:embed="rId3"/>
          <a:stretch/>
        </p:blipFill>
        <p:spPr>
          <a:xfrm>
            <a:off x="8005680" y="79920"/>
            <a:ext cx="885960" cy="5886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89" name="navigation8" descr="ujkm,"/>
          <p:cNvPicPr/>
          <p:nvPr/>
        </p:nvPicPr>
        <p:blipFill>
          <a:blip r:embed="rId4"/>
          <a:stretch/>
        </p:blipFill>
        <p:spPr>
          <a:xfrm>
            <a:off x="324000" y="220320"/>
            <a:ext cx="1673280" cy="11106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90" name="PlaceHolder 1"/>
          <p:cNvSpPr>
            <a:spLocks noGrp="1"/>
          </p:cNvSpPr>
          <p:nvPr>
            <p:ph type="title"/>
          </p:nvPr>
        </p:nvSpPr>
        <p:spPr>
          <a:xfrm>
            <a:off x="612720" y="1637280"/>
            <a:ext cx="8278920" cy="773280"/>
          </a:xfrm>
          <a:prstGeom prst="rect">
            <a:avLst/>
          </a:prstGeom>
          <a:noFill/>
          <a:ln w="0">
            <a:noFill/>
          </a:ln>
        </p:spPr>
        <p:txBody>
          <a:bodyPr numCol="1" spcCol="0" lIns="0" rIns="0" tIns="0" bIns="0" anchor="ctr">
            <a:noAutofit/>
          </a:bodyPr>
          <a:p>
            <a:pPr indent="0">
              <a:lnSpc>
                <a:spcPct val="130000"/>
              </a:lnSpc>
              <a:buNone/>
              <a:tabLst>
                <a:tab algn="l" pos="0"/>
              </a:tabLst>
            </a:pPr>
            <a:r>
              <a:rPr b="1" lang="ru-RU" sz="1350" strike="noStrike" u="none">
                <a:solidFill>
                  <a:schemeClr val="hlink"/>
                </a:solidFill>
                <a:effectLst/>
                <a:uFillTx/>
                <a:latin typeface="Arial"/>
              </a:rPr>
              <a:t>Образец заголовка</a:t>
            </a:r>
            <a:endParaRPr b="0" lang="ru-RU" sz="135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4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vertTx" preserve="1">
  <p:cSld name="Обычный 22">
    <p:bg>
      <p:bgPr>
        <a:blipFill rotWithShape="0">
          <a:blip r:embed="rId2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1" name="navigation8" descr="ujkm,"/>
          <p:cNvPicPr/>
          <p:nvPr/>
        </p:nvPicPr>
        <p:blipFill>
          <a:blip r:embed="rId3"/>
          <a:stretch/>
        </p:blipFill>
        <p:spPr>
          <a:xfrm>
            <a:off x="8005680" y="79920"/>
            <a:ext cx="885960" cy="5886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92" name="PlaceHolder 1"/>
          <p:cNvSpPr>
            <a:spLocks noGrp="1"/>
          </p:cNvSpPr>
          <p:nvPr>
            <p:ph type="title"/>
          </p:nvPr>
        </p:nvSpPr>
        <p:spPr>
          <a:xfrm>
            <a:off x="468360" y="0"/>
            <a:ext cx="7631280" cy="720720"/>
          </a:xfrm>
          <a:prstGeom prst="rect">
            <a:avLst/>
          </a:prstGeom>
          <a:noFill/>
          <a:ln w="0">
            <a:noFill/>
          </a:ln>
        </p:spPr>
        <p:txBody>
          <a:bodyPr numCol="1" spcCol="0"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ru-RU" sz="1500" strike="noStrike" u="none">
                <a:solidFill>
                  <a:schemeClr val="hlink"/>
                </a:solidFill>
                <a:effectLst/>
                <a:uFillTx/>
                <a:latin typeface="Arial"/>
              </a:rPr>
              <a:t>Образец заголовка</a:t>
            </a:r>
            <a:endParaRPr b="0" lang="ru-RU" sz="1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3" name="PlaceHolder 2"/>
          <p:cNvSpPr>
            <a:spLocks noGrp="1"/>
          </p:cNvSpPr>
          <p:nvPr>
            <p:ph type="body"/>
          </p:nvPr>
        </p:nvSpPr>
        <p:spPr>
          <a:xfrm>
            <a:off x="468360" y="844920"/>
            <a:ext cx="8423280" cy="3863160"/>
          </a:xfrm>
          <a:prstGeom prst="rect">
            <a:avLst/>
          </a:prstGeom>
          <a:noFill/>
          <a:ln w="0">
            <a:noFill/>
          </a:ln>
        </p:spPr>
        <p:txBody>
          <a:bodyPr numCol="1" spcCol="0" lIns="0" rIns="0" tIns="0" bIns="0" anchor="t" vert="eaVert">
            <a:noAutofit/>
          </a:bodyPr>
          <a:p>
            <a:pPr marL="135720" indent="-135720">
              <a:lnSpc>
                <a:spcPct val="110000"/>
              </a:lnSpc>
              <a:spcBef>
                <a:spcPts val="479"/>
              </a:spcBef>
              <a:spcAft>
                <a:spcPts val="241"/>
              </a:spcAft>
              <a:buSzPct val="100000"/>
              <a:buBlip>
                <a:blip r:embed="rId4"/>
              </a:buBlip>
            </a:pPr>
            <a:r>
              <a:rPr b="0" lang="ru-RU" sz="12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Образец текста</a:t>
            </a:r>
            <a:endParaRPr b="0" lang="ru-RU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270360" indent="-133560">
              <a:lnSpc>
                <a:spcPct val="110000"/>
              </a:lnSpc>
              <a:spcAft>
                <a:spcPts val="210"/>
              </a:spcAft>
              <a:buSzPct val="100000"/>
              <a:buBlip>
                <a:blip r:embed="rId5"/>
              </a:buBlip>
            </a:pPr>
            <a:r>
              <a:rPr b="0" lang="ru-RU" sz="105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Второй уровень</a:t>
            </a:r>
            <a:endParaRPr b="0" lang="ru-RU" sz="105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872280" indent="-201240">
              <a:lnSpc>
                <a:spcPct val="100000"/>
              </a:lnSpc>
              <a:spcAft>
                <a:spcPts val="496"/>
              </a:spcAft>
              <a:buSzPct val="100000"/>
              <a:buBlip>
                <a:blip r:embed="rId6"/>
              </a:buBlip>
            </a:pPr>
            <a:r>
              <a:rPr b="0" lang="ru-RU" sz="165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Третий уровень</a:t>
            </a:r>
            <a:endParaRPr b="0" lang="ru-RU" sz="165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250280" indent="-171720">
              <a:lnSpc>
                <a:spcPct val="100000"/>
              </a:lnSpc>
              <a:spcBef>
                <a:spcPts val="300"/>
              </a:spcBef>
              <a:buClr>
                <a:srgbClr val="414142"/>
              </a:buClr>
              <a:buFont typeface="Symbol" charset="2"/>
              <a:buChar char=""/>
            </a:pPr>
            <a:r>
              <a:rPr b="0" lang="ru-RU" sz="15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Четвертый уровень</a:t>
            </a:r>
            <a:endParaRPr b="0" lang="ru-RU" sz="1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1556280" indent="-171720">
              <a:lnSpc>
                <a:spcPct val="100000"/>
              </a:lnSpc>
              <a:spcBef>
                <a:spcPts val="300"/>
              </a:spcBef>
              <a:buClr>
                <a:srgbClr val="414142"/>
              </a:buClr>
              <a:buFont typeface="OpenSymbol"/>
              <a:buChar char="»"/>
            </a:pPr>
            <a:r>
              <a:rPr b="0" lang="ru-RU" sz="15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Пятый уровень</a:t>
            </a:r>
            <a:endParaRPr b="0" lang="ru-RU" sz="1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4" name="PlaceHolder 3"/>
          <p:cNvSpPr>
            <a:spLocks noGrp="1"/>
          </p:cNvSpPr>
          <p:nvPr>
            <p:ph type="sldNum" idx="30"/>
          </p:nvPr>
        </p:nvSpPr>
        <p:spPr>
          <a:xfrm>
            <a:off x="8259840" y="4840920"/>
            <a:ext cx="625680" cy="282240"/>
          </a:xfrm>
          <a:prstGeom prst="rect">
            <a:avLst/>
          </a:prstGeom>
          <a:noFill/>
          <a:ln w="9360">
            <a:noFill/>
          </a:ln>
        </p:spPr>
        <p:txBody>
          <a:bodyPr numCol="1" spcCol="0" lIns="0" rIns="0" tIns="0" bIns="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1" lang="ru-RU" sz="1650" strike="noStrike" u="none">
                <a:solidFill>
                  <a:schemeClr val="hlink"/>
                </a:solidFill>
                <a:effectLst/>
                <a:uFillTx/>
                <a:latin typeface="Arial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BA5C3683-D246-41AF-984B-A34865DB17F9}" type="slidenum">
              <a:rPr b="1" lang="ru-RU" sz="1650" strike="noStrike" u="none">
                <a:solidFill>
                  <a:schemeClr val="hlink"/>
                </a:solidFill>
                <a:effectLst/>
                <a:uFillTx/>
                <a:latin typeface="Arial"/>
              </a:rPr>
              <a:t>&lt;номер&gt;</a:t>
            </a:fld>
            <a:endParaRPr b="0" lang="ru-RU" sz="165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4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vertTitleAndTx" preserve="1">
  <p:cSld name="Обычный 23">
    <p:bg>
      <p:bgPr>
        <a:blipFill rotWithShape="0">
          <a:blip r:embed="rId2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5" name="navigation8" descr="ujkm,"/>
          <p:cNvPicPr/>
          <p:nvPr/>
        </p:nvPicPr>
        <p:blipFill>
          <a:blip r:embed="rId3"/>
          <a:stretch/>
        </p:blipFill>
        <p:spPr>
          <a:xfrm>
            <a:off x="8005680" y="79920"/>
            <a:ext cx="885960" cy="5886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96" name="PlaceHolder 1"/>
          <p:cNvSpPr>
            <a:spLocks noGrp="1"/>
          </p:cNvSpPr>
          <p:nvPr>
            <p:ph type="title"/>
          </p:nvPr>
        </p:nvSpPr>
        <p:spPr>
          <a:xfrm>
            <a:off x="6788160" y="0"/>
            <a:ext cx="2103480" cy="4708440"/>
          </a:xfrm>
          <a:prstGeom prst="rect">
            <a:avLst/>
          </a:prstGeom>
          <a:noFill/>
          <a:ln w="0">
            <a:noFill/>
          </a:ln>
        </p:spPr>
        <p:txBody>
          <a:bodyPr numCol="1" spcCol="0" lIns="0" rIns="0" tIns="0" bIns="0" anchor="ctr" vert="eaVert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ru-RU" sz="1500" strike="noStrike" u="none">
                <a:solidFill>
                  <a:schemeClr val="hlink"/>
                </a:solidFill>
                <a:effectLst/>
                <a:uFillTx/>
                <a:latin typeface="Arial"/>
              </a:rPr>
              <a:t>Образец заголовка</a:t>
            </a:r>
            <a:endParaRPr b="0" lang="ru-RU" sz="1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7" name="PlaceHolder 2"/>
          <p:cNvSpPr>
            <a:spLocks noGrp="1"/>
          </p:cNvSpPr>
          <p:nvPr>
            <p:ph type="body"/>
          </p:nvPr>
        </p:nvSpPr>
        <p:spPr>
          <a:xfrm>
            <a:off x="468360" y="0"/>
            <a:ext cx="6166080" cy="4708440"/>
          </a:xfrm>
          <a:prstGeom prst="rect">
            <a:avLst/>
          </a:prstGeom>
          <a:noFill/>
          <a:ln w="0">
            <a:noFill/>
          </a:ln>
        </p:spPr>
        <p:txBody>
          <a:bodyPr numCol="1" spcCol="0" lIns="0" rIns="0" tIns="0" bIns="0" anchor="t" vert="eaVert">
            <a:noAutofit/>
          </a:bodyPr>
          <a:p>
            <a:pPr marL="135720" indent="-135720">
              <a:lnSpc>
                <a:spcPct val="110000"/>
              </a:lnSpc>
              <a:spcBef>
                <a:spcPts val="479"/>
              </a:spcBef>
              <a:spcAft>
                <a:spcPts val="241"/>
              </a:spcAft>
              <a:buSzPct val="100000"/>
              <a:buBlip>
                <a:blip r:embed="rId4"/>
              </a:buBlip>
            </a:pPr>
            <a:r>
              <a:rPr b="0" lang="ru-RU" sz="12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Образец текста</a:t>
            </a:r>
            <a:endParaRPr b="0" lang="ru-RU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270360" indent="-133560">
              <a:lnSpc>
                <a:spcPct val="110000"/>
              </a:lnSpc>
              <a:spcAft>
                <a:spcPts val="210"/>
              </a:spcAft>
              <a:buSzPct val="100000"/>
              <a:buBlip>
                <a:blip r:embed="rId5"/>
              </a:buBlip>
            </a:pPr>
            <a:r>
              <a:rPr b="0" lang="ru-RU" sz="105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Второй уровень</a:t>
            </a:r>
            <a:endParaRPr b="0" lang="ru-RU" sz="105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872280" indent="-201240">
              <a:lnSpc>
                <a:spcPct val="100000"/>
              </a:lnSpc>
              <a:spcAft>
                <a:spcPts val="496"/>
              </a:spcAft>
              <a:buSzPct val="100000"/>
              <a:buBlip>
                <a:blip r:embed="rId6"/>
              </a:buBlip>
            </a:pPr>
            <a:r>
              <a:rPr b="0" lang="ru-RU" sz="165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Третий уровень</a:t>
            </a:r>
            <a:endParaRPr b="0" lang="ru-RU" sz="165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250280" indent="-171720">
              <a:lnSpc>
                <a:spcPct val="100000"/>
              </a:lnSpc>
              <a:spcBef>
                <a:spcPts val="300"/>
              </a:spcBef>
              <a:buClr>
                <a:srgbClr val="414142"/>
              </a:buClr>
              <a:buFont typeface="Symbol" charset="2"/>
              <a:buChar char=""/>
            </a:pPr>
            <a:r>
              <a:rPr b="0" lang="ru-RU" sz="15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Четвертый уровень</a:t>
            </a:r>
            <a:endParaRPr b="0" lang="ru-RU" sz="1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1556280" indent="-171720">
              <a:lnSpc>
                <a:spcPct val="100000"/>
              </a:lnSpc>
              <a:spcBef>
                <a:spcPts val="300"/>
              </a:spcBef>
              <a:buClr>
                <a:srgbClr val="414142"/>
              </a:buClr>
              <a:buFont typeface="OpenSymbol"/>
              <a:buChar char="»"/>
            </a:pPr>
            <a:r>
              <a:rPr b="0" lang="ru-RU" sz="15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Пятый уровень</a:t>
            </a:r>
            <a:endParaRPr b="0" lang="ru-RU" sz="1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8" name="PlaceHolder 3"/>
          <p:cNvSpPr>
            <a:spLocks noGrp="1"/>
          </p:cNvSpPr>
          <p:nvPr>
            <p:ph type="sldNum" idx="31"/>
          </p:nvPr>
        </p:nvSpPr>
        <p:spPr>
          <a:xfrm>
            <a:off x="8259840" y="4840920"/>
            <a:ext cx="625680" cy="282240"/>
          </a:xfrm>
          <a:prstGeom prst="rect">
            <a:avLst/>
          </a:prstGeom>
          <a:noFill/>
          <a:ln w="9360">
            <a:noFill/>
          </a:ln>
        </p:spPr>
        <p:txBody>
          <a:bodyPr numCol="1" spcCol="0" lIns="0" rIns="0" tIns="0" bIns="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1" lang="ru-RU" sz="1650" strike="noStrike" u="none">
                <a:solidFill>
                  <a:schemeClr val="hlink"/>
                </a:solidFill>
                <a:effectLst/>
                <a:uFillTx/>
                <a:latin typeface="Arial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526A0E17-4AD9-4B3A-A638-2CDF49BD22C0}" type="slidenum">
              <a:rPr b="1" lang="ru-RU" sz="1650" strike="noStrike" u="none">
                <a:solidFill>
                  <a:schemeClr val="hlink"/>
                </a:solidFill>
                <a:effectLst/>
                <a:uFillTx/>
                <a:latin typeface="Arial"/>
              </a:rPr>
              <a:t>&lt;номер&gt;</a:t>
            </a:fld>
            <a:endParaRPr b="0" lang="ru-RU" sz="165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4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Обычный 24">
    <p:bg>
      <p:bgPr>
        <a:blipFill rotWithShape="0">
          <a:blip r:embed="rId2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9" name="navigation8" descr="ujkm,"/>
          <p:cNvPicPr/>
          <p:nvPr/>
        </p:nvPicPr>
        <p:blipFill>
          <a:blip r:embed="rId3"/>
          <a:stretch/>
        </p:blipFill>
        <p:spPr>
          <a:xfrm>
            <a:off x="8005680" y="79920"/>
            <a:ext cx="885960" cy="5886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00" name="PlaceHolder 1"/>
          <p:cNvSpPr>
            <a:spLocks noGrp="1"/>
          </p:cNvSpPr>
          <p:nvPr>
            <p:ph type="body"/>
          </p:nvPr>
        </p:nvSpPr>
        <p:spPr>
          <a:xfrm>
            <a:off x="539640" y="4568400"/>
            <a:ext cx="4013280" cy="146520"/>
          </a:xfrm>
          <a:prstGeom prst="rect">
            <a:avLst/>
          </a:prstGeom>
          <a:noFill/>
          <a:ln w="0">
            <a:noFill/>
          </a:ln>
        </p:spPr>
        <p:txBody>
          <a:bodyPr numCol="1" spcCol="0" lIns="0" rIns="0" tIns="0" bIns="0" anchor="b">
            <a:noAutofit/>
          </a:bodyPr>
          <a:p>
            <a:pPr indent="0" defTabSz="686520">
              <a:lnSpc>
                <a:spcPct val="90000"/>
              </a:lnSpc>
              <a:spcBef>
                <a:spcPts val="751"/>
              </a:spcBef>
              <a:buNone/>
              <a:tabLst>
                <a:tab algn="l" pos="0"/>
              </a:tabLst>
            </a:pPr>
            <a:r>
              <a:rPr b="0" lang="ru-RU" sz="520" strike="noStrike" u="none">
                <a:solidFill>
                  <a:srgbClr val="333333"/>
                </a:solidFill>
                <a:effectLst/>
                <a:uFillTx/>
                <a:latin typeface="Arial"/>
                <a:ea typeface="Arial"/>
              </a:rPr>
              <a:t>Место для указания источников и сносок</a:t>
            </a:r>
            <a:endParaRPr b="0" lang="ru-RU" sz="52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1" name="Slide Number Placeholder 5"/>
          <p:cNvSpPr/>
          <p:nvPr/>
        </p:nvSpPr>
        <p:spPr>
          <a:xfrm>
            <a:off x="8186760" y="4579560"/>
            <a:ext cx="560520" cy="135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b">
            <a:noAutofit/>
          </a:bodyPr>
          <a:p>
            <a:pPr algn="r" defTabSz="914400">
              <a:lnSpc>
                <a:spcPct val="100000"/>
              </a:lnSpc>
            </a:pPr>
            <a:fld id="{1F42E4AB-D1BC-4AE1-81C0-93F65F5C0B6D}" type="slidenum">
              <a:rPr b="0" lang="en-US" sz="520" strike="noStrike" u="none">
                <a:solidFill>
                  <a:schemeClr val="dk1"/>
                </a:solidFill>
                <a:effectLst/>
                <a:uFillTx/>
                <a:latin typeface="Arial"/>
                <a:ea typeface="Arial"/>
              </a:rPr>
              <a:t>&lt;номер&gt;</a:t>
            </a:fld>
            <a:endParaRPr b="0" lang="ru-RU" sz="52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2" name="PlaceHolder 2"/>
          <p:cNvSpPr>
            <a:spLocks noGrp="1"/>
          </p:cNvSpPr>
          <p:nvPr>
            <p:ph type="title"/>
          </p:nvPr>
        </p:nvSpPr>
        <p:spPr>
          <a:xfrm>
            <a:off x="539640" y="431640"/>
            <a:ext cx="6559560" cy="328680"/>
          </a:xfrm>
          <a:prstGeom prst="rect">
            <a:avLst/>
          </a:prstGeom>
          <a:noFill/>
          <a:ln w="0">
            <a:noFill/>
          </a:ln>
        </p:spPr>
        <p:txBody>
          <a:bodyPr numCol="1" spcCol="0"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ru-RU" sz="1729" strike="noStrike" u="none">
                <a:solidFill>
                  <a:srgbClr val="333333"/>
                </a:solidFill>
                <a:effectLst/>
                <a:uFillTx/>
                <a:latin typeface="Arial"/>
                <a:ea typeface="Arial"/>
              </a:rPr>
              <a:t>Заголовок</a:t>
            </a:r>
            <a:endParaRPr b="0" lang="ru-RU" sz="1729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3" name="PlaceHolder 3"/>
          <p:cNvSpPr>
            <a:spLocks noGrp="1"/>
          </p:cNvSpPr>
          <p:nvPr>
            <p:ph type="body"/>
          </p:nvPr>
        </p:nvSpPr>
        <p:spPr>
          <a:xfrm>
            <a:off x="539640" y="1476360"/>
            <a:ext cx="4013280" cy="2464560"/>
          </a:xfrm>
          <a:prstGeom prst="rect">
            <a:avLst/>
          </a:prstGeom>
          <a:noFill/>
          <a:ln w="0">
            <a:noFill/>
          </a:ln>
        </p:spPr>
        <p:txBody>
          <a:bodyPr numCol="1" spcCol="0" lIns="0" rIns="0" tIns="0" bIns="0" anchor="t">
            <a:noAutofit/>
          </a:bodyPr>
          <a:p>
            <a:pPr indent="0">
              <a:lnSpc>
                <a:spcPct val="110000"/>
              </a:lnSpc>
              <a:spcAft>
                <a:spcPts val="181"/>
              </a:spcAft>
              <a:buNone/>
              <a:tabLst>
                <a:tab algn="l" pos="0"/>
              </a:tabLst>
            </a:pPr>
            <a:r>
              <a:rPr b="0" lang="ru-RU" sz="900" strike="noStrike" u="none">
                <a:solidFill>
                  <a:srgbClr val="333333"/>
                </a:solidFill>
                <a:effectLst/>
                <a:uFillTx/>
                <a:latin typeface="Arial"/>
                <a:ea typeface="Arial"/>
              </a:rPr>
              <a:t>Текст</a:t>
            </a:r>
            <a:endParaRPr b="0" lang="ru-RU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4" name="PlaceHolder 4"/>
          <p:cNvSpPr>
            <a:spLocks noGrp="1"/>
          </p:cNvSpPr>
          <p:nvPr>
            <p:ph type="body"/>
          </p:nvPr>
        </p:nvSpPr>
        <p:spPr>
          <a:xfrm>
            <a:off x="4808520" y="1476360"/>
            <a:ext cx="3938760" cy="24555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pPr marL="432000" indent="-324000">
              <a:lnSpc>
                <a:spcPct val="11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52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b="0" lang="ru-RU" sz="52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52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Второй уровень структуры</a:t>
            </a:r>
            <a:endParaRPr b="0" lang="ru-RU" sz="52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52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Третий уровень структуры</a:t>
            </a:r>
            <a:endParaRPr b="0" lang="ru-RU" sz="52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52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b="0" lang="ru-RU" sz="52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52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Пятый уровень структуры</a:t>
            </a:r>
            <a:endParaRPr b="0" lang="ru-RU" sz="52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52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Шестой уровень структуры</a:t>
            </a:r>
            <a:endParaRPr b="0" lang="ru-RU" sz="52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52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b="0" lang="ru-RU" sz="52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4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Обычный 25">
    <p:bg>
      <p:bgPr>
        <a:blipFill rotWithShape="0">
          <a:blip r:embed="rId2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" name="navigation8" descr="ujkm,"/>
          <p:cNvPicPr/>
          <p:nvPr/>
        </p:nvPicPr>
        <p:blipFill>
          <a:blip r:embed="rId3"/>
          <a:stretch/>
        </p:blipFill>
        <p:spPr>
          <a:xfrm>
            <a:off x="8005680" y="79920"/>
            <a:ext cx="885960" cy="5886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06" name="PlaceHolder 1"/>
          <p:cNvSpPr>
            <a:spLocks noGrp="1"/>
          </p:cNvSpPr>
          <p:nvPr>
            <p:ph type="title"/>
          </p:nvPr>
        </p:nvSpPr>
        <p:spPr>
          <a:xfrm>
            <a:off x="468360" y="0"/>
            <a:ext cx="7631280" cy="720720"/>
          </a:xfrm>
          <a:prstGeom prst="rect">
            <a:avLst/>
          </a:prstGeom>
          <a:noFill/>
          <a:ln w="0">
            <a:noFill/>
          </a:ln>
        </p:spPr>
        <p:txBody>
          <a:bodyPr numCol="1" spcCol="0"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ru-RU" sz="1500" strike="noStrike" u="none">
                <a:solidFill>
                  <a:schemeClr val="hlink"/>
                </a:solidFill>
                <a:effectLst/>
                <a:uFillTx/>
                <a:latin typeface="Arial"/>
              </a:rPr>
              <a:t>Образец заголовка</a:t>
            </a:r>
            <a:endParaRPr b="0" lang="ru-RU" sz="1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7" name="PlaceHolder 2"/>
          <p:cNvSpPr>
            <a:spLocks noGrp="1"/>
          </p:cNvSpPr>
          <p:nvPr>
            <p:ph type="body"/>
          </p:nvPr>
        </p:nvSpPr>
        <p:spPr>
          <a:xfrm>
            <a:off x="468360" y="844920"/>
            <a:ext cx="8423280" cy="3863160"/>
          </a:xfrm>
          <a:prstGeom prst="rect">
            <a:avLst/>
          </a:prstGeom>
          <a:noFill/>
          <a:ln w="0">
            <a:noFill/>
          </a:ln>
        </p:spPr>
        <p:txBody>
          <a:bodyPr numCol="1" spcCol="0" lIns="0" rIns="0" tIns="0" bIns="0" anchor="t">
            <a:noAutofit/>
          </a:bodyPr>
          <a:p>
            <a:pPr marL="135720" indent="-135720">
              <a:lnSpc>
                <a:spcPct val="110000"/>
              </a:lnSpc>
              <a:spcBef>
                <a:spcPts val="479"/>
              </a:spcBef>
              <a:spcAft>
                <a:spcPts val="241"/>
              </a:spcAft>
              <a:buSzPct val="100000"/>
              <a:buBlip>
                <a:blip r:embed="rId4"/>
              </a:buBlip>
            </a:pPr>
            <a:r>
              <a:rPr b="0" lang="ru-RU" sz="12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Образец текста</a:t>
            </a:r>
            <a:endParaRPr b="0" lang="ru-RU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270360" indent="-133560">
              <a:lnSpc>
                <a:spcPct val="110000"/>
              </a:lnSpc>
              <a:spcAft>
                <a:spcPts val="210"/>
              </a:spcAft>
              <a:buSzPct val="100000"/>
              <a:buBlip>
                <a:blip r:embed="rId5"/>
              </a:buBlip>
            </a:pPr>
            <a:r>
              <a:rPr b="0" lang="ru-RU" sz="105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Второй уровень</a:t>
            </a:r>
            <a:endParaRPr b="0" lang="ru-RU" sz="105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872280" indent="-201240">
              <a:lnSpc>
                <a:spcPct val="100000"/>
              </a:lnSpc>
              <a:spcAft>
                <a:spcPts val="496"/>
              </a:spcAft>
              <a:buSzPct val="100000"/>
              <a:buBlip>
                <a:blip r:embed="rId6"/>
              </a:buBlip>
            </a:pPr>
            <a:r>
              <a:rPr b="0" lang="ru-RU" sz="165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Третий уровень</a:t>
            </a:r>
            <a:endParaRPr b="0" lang="ru-RU" sz="165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250280" indent="-171720">
              <a:lnSpc>
                <a:spcPct val="100000"/>
              </a:lnSpc>
              <a:spcBef>
                <a:spcPts val="300"/>
              </a:spcBef>
              <a:buClr>
                <a:srgbClr val="414142"/>
              </a:buClr>
              <a:buFont typeface="Symbol" charset="2"/>
              <a:buChar char=""/>
            </a:pPr>
            <a:r>
              <a:rPr b="0" lang="ru-RU" sz="15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Четвертый уровень</a:t>
            </a:r>
            <a:endParaRPr b="0" lang="ru-RU" sz="1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1556280" indent="-171720">
              <a:lnSpc>
                <a:spcPct val="100000"/>
              </a:lnSpc>
              <a:spcBef>
                <a:spcPts val="300"/>
              </a:spcBef>
              <a:buClr>
                <a:srgbClr val="414142"/>
              </a:buClr>
              <a:buFont typeface="OpenSymbol"/>
              <a:buChar char="»"/>
            </a:pPr>
            <a:r>
              <a:rPr b="0" lang="ru-RU" sz="15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Пятый уровень</a:t>
            </a:r>
            <a:endParaRPr b="0" lang="ru-RU" sz="1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8" name="PlaceHolder 3"/>
          <p:cNvSpPr>
            <a:spLocks noGrp="1"/>
          </p:cNvSpPr>
          <p:nvPr>
            <p:ph type="sldNum" idx="32"/>
          </p:nvPr>
        </p:nvSpPr>
        <p:spPr>
          <a:xfrm>
            <a:off x="8259840" y="4840920"/>
            <a:ext cx="625680" cy="282240"/>
          </a:xfrm>
          <a:prstGeom prst="rect">
            <a:avLst/>
          </a:prstGeom>
          <a:noFill/>
          <a:ln w="9360">
            <a:noFill/>
          </a:ln>
        </p:spPr>
        <p:txBody>
          <a:bodyPr numCol="1" spcCol="0" lIns="0" rIns="0" tIns="0" bIns="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1" lang="ru-RU" sz="1650" strike="noStrike" u="none">
                <a:solidFill>
                  <a:schemeClr val="hlink"/>
                </a:solidFill>
                <a:effectLst/>
                <a:uFillTx/>
                <a:latin typeface="Arial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8971E220-EE0E-4DB4-8781-E56C7CC10634}" type="slidenum">
              <a:rPr b="1" lang="ru-RU" sz="1650" strike="noStrike" u="none">
                <a:solidFill>
                  <a:schemeClr val="hlink"/>
                </a:solidFill>
                <a:effectLst/>
                <a:uFillTx/>
                <a:latin typeface="Arial"/>
              </a:rPr>
              <a:t>&lt;номер&gt;</a:t>
            </a:fld>
            <a:endParaRPr b="0" lang="ru-RU" sz="165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4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Обычный 26">
    <p:bg>
      <p:bgPr>
        <a:blipFill rotWithShape="0">
          <a:blip r:embed="rId2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9" name="navigation8" descr="ujkm,"/>
          <p:cNvPicPr/>
          <p:nvPr/>
        </p:nvPicPr>
        <p:blipFill>
          <a:blip r:embed="rId3"/>
          <a:stretch/>
        </p:blipFill>
        <p:spPr>
          <a:xfrm>
            <a:off x="8005680" y="79920"/>
            <a:ext cx="885960" cy="5886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10" name="PlaceHolder 1"/>
          <p:cNvSpPr>
            <a:spLocks noGrp="1"/>
          </p:cNvSpPr>
          <p:nvPr>
            <p:ph type="title"/>
          </p:nvPr>
        </p:nvSpPr>
        <p:spPr>
          <a:xfrm>
            <a:off x="468360" y="0"/>
            <a:ext cx="7631280" cy="720720"/>
          </a:xfrm>
          <a:prstGeom prst="rect">
            <a:avLst/>
          </a:prstGeom>
          <a:noFill/>
          <a:ln w="0">
            <a:noFill/>
          </a:ln>
        </p:spPr>
        <p:txBody>
          <a:bodyPr numCol="1" spcCol="0"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ru-RU" sz="1500" strike="noStrike" u="none">
                <a:solidFill>
                  <a:schemeClr val="hlink"/>
                </a:solidFill>
                <a:effectLst/>
                <a:uFillTx/>
                <a:latin typeface="Arial"/>
              </a:rPr>
              <a:t>Образец заголовка</a:t>
            </a:r>
            <a:endParaRPr b="0" lang="ru-RU" sz="1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11" name="PlaceHolder 2"/>
          <p:cNvSpPr>
            <a:spLocks noGrp="1"/>
          </p:cNvSpPr>
          <p:nvPr>
            <p:ph type="body"/>
          </p:nvPr>
        </p:nvSpPr>
        <p:spPr>
          <a:xfrm>
            <a:off x="468360" y="844920"/>
            <a:ext cx="8423280" cy="3863160"/>
          </a:xfrm>
          <a:prstGeom prst="rect">
            <a:avLst/>
          </a:prstGeom>
          <a:noFill/>
          <a:ln w="0">
            <a:noFill/>
          </a:ln>
        </p:spPr>
        <p:txBody>
          <a:bodyPr numCol="1" spcCol="0" lIns="0" rIns="0" tIns="0" bIns="0" anchor="t">
            <a:noAutofit/>
          </a:bodyPr>
          <a:p>
            <a:pPr marL="135720" indent="-135720">
              <a:lnSpc>
                <a:spcPct val="110000"/>
              </a:lnSpc>
              <a:spcBef>
                <a:spcPts val="479"/>
              </a:spcBef>
              <a:spcAft>
                <a:spcPts val="241"/>
              </a:spcAft>
              <a:buSzPct val="100000"/>
              <a:buBlip>
                <a:blip r:embed="rId4"/>
              </a:buBlip>
            </a:pPr>
            <a:r>
              <a:rPr b="0" lang="ru-RU" sz="12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Образец текста</a:t>
            </a:r>
            <a:endParaRPr b="0" lang="ru-RU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270360" indent="-133560">
              <a:lnSpc>
                <a:spcPct val="110000"/>
              </a:lnSpc>
              <a:spcAft>
                <a:spcPts val="210"/>
              </a:spcAft>
              <a:buSzPct val="100000"/>
              <a:buBlip>
                <a:blip r:embed="rId5"/>
              </a:buBlip>
            </a:pPr>
            <a:r>
              <a:rPr b="0" lang="ru-RU" sz="105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Второй уровень</a:t>
            </a:r>
            <a:endParaRPr b="0" lang="ru-RU" sz="105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872280" indent="-201240">
              <a:lnSpc>
                <a:spcPct val="100000"/>
              </a:lnSpc>
              <a:spcAft>
                <a:spcPts val="496"/>
              </a:spcAft>
              <a:buSzPct val="100000"/>
              <a:buBlip>
                <a:blip r:embed="rId6"/>
              </a:buBlip>
            </a:pPr>
            <a:r>
              <a:rPr b="0" lang="ru-RU" sz="165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Третий уровень</a:t>
            </a:r>
            <a:endParaRPr b="0" lang="ru-RU" sz="165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250280" indent="-171720">
              <a:lnSpc>
                <a:spcPct val="100000"/>
              </a:lnSpc>
              <a:spcBef>
                <a:spcPts val="300"/>
              </a:spcBef>
              <a:buClr>
                <a:srgbClr val="414142"/>
              </a:buClr>
              <a:buFont typeface="Symbol" charset="2"/>
              <a:buChar char=""/>
            </a:pPr>
            <a:r>
              <a:rPr b="0" lang="ru-RU" sz="15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Четвертый уровень</a:t>
            </a:r>
            <a:endParaRPr b="0" lang="ru-RU" sz="1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1556280" indent="-171720">
              <a:lnSpc>
                <a:spcPct val="100000"/>
              </a:lnSpc>
              <a:spcBef>
                <a:spcPts val="300"/>
              </a:spcBef>
              <a:buClr>
                <a:srgbClr val="414142"/>
              </a:buClr>
              <a:buFont typeface="OpenSymbol"/>
              <a:buChar char="»"/>
            </a:pPr>
            <a:r>
              <a:rPr b="0" lang="ru-RU" sz="15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Пятый уровень</a:t>
            </a:r>
            <a:endParaRPr b="0" lang="ru-RU" sz="1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12" name="PlaceHolder 3"/>
          <p:cNvSpPr>
            <a:spLocks noGrp="1"/>
          </p:cNvSpPr>
          <p:nvPr>
            <p:ph type="sldNum" idx="33"/>
          </p:nvPr>
        </p:nvSpPr>
        <p:spPr>
          <a:xfrm>
            <a:off x="8259840" y="4840920"/>
            <a:ext cx="625680" cy="282240"/>
          </a:xfrm>
          <a:prstGeom prst="rect">
            <a:avLst/>
          </a:prstGeom>
          <a:noFill/>
          <a:ln w="9360">
            <a:noFill/>
          </a:ln>
        </p:spPr>
        <p:txBody>
          <a:bodyPr numCol="1" spcCol="0" lIns="0" rIns="0" tIns="0" bIns="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1" lang="ru-RU" sz="1650" strike="noStrike" u="none">
                <a:solidFill>
                  <a:schemeClr val="hlink"/>
                </a:solidFill>
                <a:effectLst/>
                <a:uFillTx/>
                <a:latin typeface="Arial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32943782-DE67-4445-8D2D-D779C0B6C7B6}" type="slidenum">
              <a:rPr b="1" lang="ru-RU" sz="1650" strike="noStrike" u="none">
                <a:solidFill>
                  <a:schemeClr val="hlink"/>
                </a:solidFill>
                <a:effectLst/>
                <a:uFillTx/>
                <a:latin typeface="Arial"/>
              </a:rPr>
              <a:t>&lt;номер&gt;</a:t>
            </a:fld>
            <a:endParaRPr b="0" lang="ru-RU" sz="165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4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Обычный 27">
    <p:bg>
      <p:bgPr>
        <a:blipFill rotWithShape="0">
          <a:blip r:embed="rId2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3" name="navigation8" descr="ujkm,"/>
          <p:cNvPicPr/>
          <p:nvPr/>
        </p:nvPicPr>
        <p:blipFill>
          <a:blip r:embed="rId3"/>
          <a:stretch/>
        </p:blipFill>
        <p:spPr>
          <a:xfrm>
            <a:off x="8005680" y="79920"/>
            <a:ext cx="885960" cy="5886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14" name="PlaceHolder 1"/>
          <p:cNvSpPr>
            <a:spLocks noGrp="1"/>
          </p:cNvSpPr>
          <p:nvPr>
            <p:ph type="title"/>
          </p:nvPr>
        </p:nvSpPr>
        <p:spPr>
          <a:xfrm>
            <a:off x="722160" y="3308400"/>
            <a:ext cx="7770960" cy="1020960"/>
          </a:xfrm>
          <a:prstGeom prst="rect">
            <a:avLst/>
          </a:prstGeom>
          <a:noFill/>
          <a:ln w="0">
            <a:noFill/>
          </a:ln>
        </p:spPr>
        <p:txBody>
          <a:bodyPr numCol="1" spcCol="0" lIns="0" rIns="0" tIns="0" bIns="0" anchor="t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ru-RU" sz="3000" strike="noStrike" u="none" cap="all">
                <a:solidFill>
                  <a:schemeClr val="hlink"/>
                </a:solidFill>
                <a:effectLst/>
                <a:uFillTx/>
                <a:latin typeface="Arial"/>
              </a:rPr>
              <a:t>Образец заголовка</a:t>
            </a:r>
            <a:endParaRPr b="0" lang="ru-RU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15" name="PlaceHolder 2"/>
          <p:cNvSpPr>
            <a:spLocks noGrp="1"/>
          </p:cNvSpPr>
          <p:nvPr>
            <p:ph type="body"/>
          </p:nvPr>
        </p:nvSpPr>
        <p:spPr>
          <a:xfrm>
            <a:off x="722160" y="2181960"/>
            <a:ext cx="7770960" cy="1124640"/>
          </a:xfrm>
          <a:prstGeom prst="rect">
            <a:avLst/>
          </a:prstGeom>
          <a:noFill/>
          <a:ln w="0">
            <a:noFill/>
          </a:ln>
        </p:spPr>
        <p:txBody>
          <a:bodyPr numCol="1" spcCol="0" lIns="0" rIns="0" tIns="0" bIns="0" anchor="b">
            <a:noAutofit/>
          </a:bodyPr>
          <a:p>
            <a:pPr indent="0">
              <a:lnSpc>
                <a:spcPct val="110000"/>
              </a:lnSpc>
              <a:spcBef>
                <a:spcPts val="601"/>
              </a:spcBef>
              <a:spcAft>
                <a:spcPts val="300"/>
              </a:spcAft>
              <a:buNone/>
              <a:tabLst>
                <a:tab algn="l" pos="0"/>
              </a:tabLst>
            </a:pPr>
            <a:r>
              <a:rPr b="0" lang="ru-RU" sz="15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Образец текста</a:t>
            </a:r>
            <a:endParaRPr b="0" lang="ru-RU" sz="1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16" name="PlaceHolder 3"/>
          <p:cNvSpPr>
            <a:spLocks noGrp="1"/>
          </p:cNvSpPr>
          <p:nvPr>
            <p:ph type="sldNum" idx="34"/>
          </p:nvPr>
        </p:nvSpPr>
        <p:spPr>
          <a:xfrm>
            <a:off x="8259840" y="4840920"/>
            <a:ext cx="625680" cy="282240"/>
          </a:xfrm>
          <a:prstGeom prst="rect">
            <a:avLst/>
          </a:prstGeom>
          <a:noFill/>
          <a:ln w="9360">
            <a:noFill/>
          </a:ln>
        </p:spPr>
        <p:txBody>
          <a:bodyPr numCol="1" spcCol="0" lIns="0" rIns="0" tIns="0" bIns="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1" lang="ru-RU" sz="1650" strike="noStrike" u="none">
                <a:solidFill>
                  <a:schemeClr val="hlink"/>
                </a:solidFill>
                <a:effectLst/>
                <a:uFillTx/>
                <a:latin typeface="Arial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52D91A60-C82D-4212-BD82-7014811B20D6}" type="slidenum">
              <a:rPr b="1" lang="ru-RU" sz="1650" strike="noStrike" u="none">
                <a:solidFill>
                  <a:schemeClr val="hlink"/>
                </a:solidFill>
                <a:effectLst/>
                <a:uFillTx/>
                <a:latin typeface="Arial"/>
              </a:rPr>
              <a:t>&lt;номер&gt;</a:t>
            </a:fld>
            <a:endParaRPr b="0" lang="ru-RU" sz="165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4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Обычный 33">
    <p:bg>
      <p:bgPr>
        <a:blipFill rotWithShape="0">
          <a:blip r:embed="rId2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7" name="navigation8" descr="ujkm,"/>
          <p:cNvPicPr/>
          <p:nvPr/>
        </p:nvPicPr>
        <p:blipFill>
          <a:blip r:embed="rId3"/>
          <a:stretch/>
        </p:blipFill>
        <p:spPr>
          <a:xfrm>
            <a:off x="8005680" y="79920"/>
            <a:ext cx="885960" cy="5886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18" name="PlaceHolder 1"/>
          <p:cNvSpPr>
            <a:spLocks noGrp="1"/>
          </p:cNvSpPr>
          <p:nvPr>
            <p:ph type="title"/>
          </p:nvPr>
        </p:nvSpPr>
        <p:spPr>
          <a:xfrm>
            <a:off x="468360" y="0"/>
            <a:ext cx="7631280" cy="720720"/>
          </a:xfrm>
          <a:prstGeom prst="rect">
            <a:avLst/>
          </a:prstGeom>
          <a:noFill/>
          <a:ln w="0">
            <a:noFill/>
          </a:ln>
        </p:spPr>
        <p:txBody>
          <a:bodyPr numCol="1" spcCol="0"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ru-RU" sz="1500" strike="noStrike" u="none">
                <a:solidFill>
                  <a:schemeClr val="hlink"/>
                </a:solidFill>
                <a:effectLst/>
                <a:uFillTx/>
                <a:latin typeface="Arial"/>
              </a:rPr>
              <a:t>Образец заголовка</a:t>
            </a:r>
            <a:endParaRPr b="0" lang="ru-RU" sz="1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19" name="PlaceHolder 2"/>
          <p:cNvSpPr>
            <a:spLocks noGrp="1"/>
          </p:cNvSpPr>
          <p:nvPr>
            <p:ph type="body"/>
          </p:nvPr>
        </p:nvSpPr>
        <p:spPr>
          <a:xfrm>
            <a:off x="468360" y="844920"/>
            <a:ext cx="4133880" cy="3863160"/>
          </a:xfrm>
          <a:prstGeom prst="rect">
            <a:avLst/>
          </a:prstGeom>
          <a:noFill/>
          <a:ln w="0">
            <a:noFill/>
          </a:ln>
        </p:spPr>
        <p:txBody>
          <a:bodyPr numCol="1" spcCol="0" lIns="0" rIns="0" tIns="0" bIns="0" anchor="t">
            <a:noAutofit/>
          </a:bodyPr>
          <a:p>
            <a:pPr marL="135720" indent="-135720">
              <a:lnSpc>
                <a:spcPct val="110000"/>
              </a:lnSpc>
              <a:spcBef>
                <a:spcPts val="839"/>
              </a:spcBef>
              <a:spcAft>
                <a:spcPts val="420"/>
              </a:spcAft>
              <a:buSzPct val="100058"/>
              <a:buBlip>
                <a:blip r:embed="rId4"/>
              </a:buBlip>
            </a:pPr>
            <a:r>
              <a:rPr b="0" lang="ru-RU" sz="21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Образец текста</a:t>
            </a:r>
            <a:endParaRPr b="0" lang="ru-RU" sz="2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270360" indent="-133560">
              <a:lnSpc>
                <a:spcPct val="110000"/>
              </a:lnSpc>
              <a:spcAft>
                <a:spcPts val="360"/>
              </a:spcAft>
              <a:buSzPct val="100112"/>
              <a:buBlip>
                <a:blip r:embed="rId5"/>
              </a:buBlip>
            </a:pPr>
            <a:r>
              <a:rPr b="0" lang="ru-RU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Второй уровень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872280" indent="-201240">
              <a:lnSpc>
                <a:spcPct val="100000"/>
              </a:lnSpc>
              <a:spcAft>
                <a:spcPts val="451"/>
              </a:spcAft>
              <a:buSzPct val="100000"/>
              <a:buBlip>
                <a:blip r:embed="rId6"/>
              </a:buBlip>
            </a:pPr>
            <a:r>
              <a:rPr b="0" lang="ru-RU" sz="15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Третий уровень</a:t>
            </a:r>
            <a:endParaRPr b="0" lang="ru-RU" sz="1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250280" indent="-171720">
              <a:lnSpc>
                <a:spcPct val="100000"/>
              </a:lnSpc>
              <a:spcBef>
                <a:spcPts val="269"/>
              </a:spcBef>
              <a:buClr>
                <a:srgbClr val="414142"/>
              </a:buClr>
              <a:buFont typeface="Symbol" charset="2"/>
              <a:buChar char=""/>
            </a:pPr>
            <a:r>
              <a:rPr b="0" lang="ru-RU" sz="135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Четвертый уровень</a:t>
            </a:r>
            <a:endParaRPr b="0" lang="ru-RU" sz="135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1556280" indent="-171720">
              <a:lnSpc>
                <a:spcPct val="100000"/>
              </a:lnSpc>
              <a:spcBef>
                <a:spcPts val="269"/>
              </a:spcBef>
              <a:buClr>
                <a:srgbClr val="414142"/>
              </a:buClr>
              <a:buFont typeface="OpenSymbol"/>
              <a:buChar char="»"/>
            </a:pPr>
            <a:r>
              <a:rPr b="0" lang="ru-RU" sz="135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Пятый уровень</a:t>
            </a:r>
            <a:endParaRPr b="0" lang="ru-RU" sz="135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0" name="PlaceHolder 3"/>
          <p:cNvSpPr>
            <a:spLocks noGrp="1"/>
          </p:cNvSpPr>
          <p:nvPr>
            <p:ph type="body"/>
          </p:nvPr>
        </p:nvSpPr>
        <p:spPr>
          <a:xfrm>
            <a:off x="4756320" y="844920"/>
            <a:ext cx="4135680" cy="3863160"/>
          </a:xfrm>
          <a:prstGeom prst="rect">
            <a:avLst/>
          </a:prstGeom>
          <a:noFill/>
          <a:ln w="0">
            <a:noFill/>
          </a:ln>
        </p:spPr>
        <p:txBody>
          <a:bodyPr numCol="1" spcCol="0" lIns="0" rIns="0" tIns="0" bIns="0" anchor="t">
            <a:noAutofit/>
          </a:bodyPr>
          <a:p>
            <a:pPr marL="135720" indent="-135720">
              <a:lnSpc>
                <a:spcPct val="110000"/>
              </a:lnSpc>
              <a:spcBef>
                <a:spcPts val="839"/>
              </a:spcBef>
              <a:spcAft>
                <a:spcPts val="420"/>
              </a:spcAft>
              <a:buSzPct val="100058"/>
              <a:buBlip>
                <a:blip r:embed="rId7"/>
              </a:buBlip>
            </a:pPr>
            <a:r>
              <a:rPr b="0" lang="ru-RU" sz="21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Образец текста</a:t>
            </a:r>
            <a:endParaRPr b="0" lang="ru-RU" sz="2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270360" indent="-133560">
              <a:lnSpc>
                <a:spcPct val="110000"/>
              </a:lnSpc>
              <a:spcAft>
                <a:spcPts val="360"/>
              </a:spcAft>
              <a:buSzPct val="100112"/>
              <a:buBlip>
                <a:blip r:embed="rId8"/>
              </a:buBlip>
            </a:pPr>
            <a:r>
              <a:rPr b="0" lang="ru-RU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Второй уровень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872280" indent="-201240">
              <a:lnSpc>
                <a:spcPct val="100000"/>
              </a:lnSpc>
              <a:spcAft>
                <a:spcPts val="451"/>
              </a:spcAft>
              <a:buSzPct val="100000"/>
              <a:buBlip>
                <a:blip r:embed="rId9"/>
              </a:buBlip>
            </a:pPr>
            <a:r>
              <a:rPr b="0" lang="ru-RU" sz="15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Третий уровень</a:t>
            </a:r>
            <a:endParaRPr b="0" lang="ru-RU" sz="1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250280" indent="-171720">
              <a:lnSpc>
                <a:spcPct val="100000"/>
              </a:lnSpc>
              <a:spcBef>
                <a:spcPts val="269"/>
              </a:spcBef>
              <a:buClr>
                <a:srgbClr val="414142"/>
              </a:buClr>
              <a:buFont typeface="Symbol" charset="2"/>
              <a:buChar char=""/>
            </a:pPr>
            <a:r>
              <a:rPr b="0" lang="ru-RU" sz="135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Четвертый уровень</a:t>
            </a:r>
            <a:endParaRPr b="0" lang="ru-RU" sz="135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1556280" indent="-171720">
              <a:lnSpc>
                <a:spcPct val="100000"/>
              </a:lnSpc>
              <a:spcBef>
                <a:spcPts val="269"/>
              </a:spcBef>
              <a:buClr>
                <a:srgbClr val="414142"/>
              </a:buClr>
              <a:buFont typeface="OpenSymbol"/>
              <a:buChar char="»"/>
            </a:pPr>
            <a:r>
              <a:rPr b="0" lang="ru-RU" sz="135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Пятый уровень</a:t>
            </a:r>
            <a:endParaRPr b="0" lang="ru-RU" sz="135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1" name="PlaceHolder 4"/>
          <p:cNvSpPr>
            <a:spLocks noGrp="1"/>
          </p:cNvSpPr>
          <p:nvPr>
            <p:ph type="sldNum" idx="35"/>
          </p:nvPr>
        </p:nvSpPr>
        <p:spPr>
          <a:xfrm>
            <a:off x="8259840" y="4840920"/>
            <a:ext cx="625680" cy="282240"/>
          </a:xfrm>
          <a:prstGeom prst="rect">
            <a:avLst/>
          </a:prstGeom>
          <a:noFill/>
          <a:ln w="9360">
            <a:noFill/>
          </a:ln>
        </p:spPr>
        <p:txBody>
          <a:bodyPr numCol="1" spcCol="0" lIns="0" rIns="0" tIns="0" bIns="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1" lang="ru-RU" sz="1650" strike="noStrike" u="none">
                <a:solidFill>
                  <a:schemeClr val="hlink"/>
                </a:solidFill>
                <a:effectLst/>
                <a:uFillTx/>
                <a:latin typeface="Arial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3C2F6AC6-CE48-472F-B2B4-F343A9E009E6}" type="slidenum">
              <a:rPr b="1" lang="ru-RU" sz="1650" strike="noStrike" u="none">
                <a:solidFill>
                  <a:schemeClr val="hlink"/>
                </a:solidFill>
                <a:effectLst/>
                <a:uFillTx/>
                <a:latin typeface="Arial"/>
              </a:rPr>
              <a:t>&lt;номер&gt;</a:t>
            </a:fld>
            <a:endParaRPr b="0" lang="ru-RU" sz="165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4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Обычный 28">
    <p:bg>
      <p:bgPr>
        <a:blipFill rotWithShape="0">
          <a:blip r:embed="rId2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2" name="navigation8" descr="ujkm,"/>
          <p:cNvPicPr/>
          <p:nvPr/>
        </p:nvPicPr>
        <p:blipFill>
          <a:blip r:embed="rId3"/>
          <a:stretch/>
        </p:blipFill>
        <p:spPr>
          <a:xfrm>
            <a:off x="8005680" y="79920"/>
            <a:ext cx="885960" cy="5886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23" name="PlaceHolder 1"/>
          <p:cNvSpPr>
            <a:spLocks noGrp="1"/>
          </p:cNvSpPr>
          <p:nvPr>
            <p:ph type="title"/>
          </p:nvPr>
        </p:nvSpPr>
        <p:spPr>
          <a:xfrm>
            <a:off x="457200" y="206280"/>
            <a:ext cx="8228160" cy="856440"/>
          </a:xfrm>
          <a:prstGeom prst="rect">
            <a:avLst/>
          </a:prstGeom>
          <a:noFill/>
          <a:ln w="0">
            <a:noFill/>
          </a:ln>
        </p:spPr>
        <p:txBody>
          <a:bodyPr numCol="1" spcCol="0"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ru-RU" sz="1500" strike="noStrike" u="none">
                <a:solidFill>
                  <a:schemeClr val="hlink"/>
                </a:solidFill>
                <a:effectLst/>
                <a:uFillTx/>
                <a:latin typeface="Arial"/>
              </a:rPr>
              <a:t>Образец заголовка</a:t>
            </a:r>
            <a:endParaRPr b="0" lang="ru-RU" sz="1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4" name="PlaceHolder 2"/>
          <p:cNvSpPr>
            <a:spLocks noGrp="1"/>
          </p:cNvSpPr>
          <p:nvPr>
            <p:ph type="body"/>
          </p:nvPr>
        </p:nvSpPr>
        <p:spPr>
          <a:xfrm>
            <a:off x="457200" y="1152360"/>
            <a:ext cx="4038840" cy="478800"/>
          </a:xfrm>
          <a:prstGeom prst="rect">
            <a:avLst/>
          </a:prstGeom>
          <a:noFill/>
          <a:ln w="0">
            <a:noFill/>
          </a:ln>
        </p:spPr>
        <p:txBody>
          <a:bodyPr numCol="1" spcCol="0" lIns="0" rIns="0" tIns="0" bIns="0" anchor="b">
            <a:noAutofit/>
          </a:bodyPr>
          <a:p>
            <a:pPr indent="0">
              <a:lnSpc>
                <a:spcPct val="110000"/>
              </a:lnSpc>
              <a:spcBef>
                <a:spcPts val="720"/>
              </a:spcBef>
              <a:spcAft>
                <a:spcPts val="360"/>
              </a:spcAft>
              <a:buNone/>
              <a:tabLst>
                <a:tab algn="l" pos="0"/>
              </a:tabLst>
            </a:pPr>
            <a:r>
              <a:rPr b="1" lang="ru-RU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Образец текста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5" name="PlaceHolder 3"/>
          <p:cNvSpPr>
            <a:spLocks noGrp="1"/>
          </p:cNvSpPr>
          <p:nvPr>
            <p:ph type="body"/>
          </p:nvPr>
        </p:nvSpPr>
        <p:spPr>
          <a:xfrm>
            <a:off x="457200" y="1632600"/>
            <a:ext cx="4038840" cy="2964600"/>
          </a:xfrm>
          <a:prstGeom prst="rect">
            <a:avLst/>
          </a:prstGeom>
          <a:noFill/>
          <a:ln w="0">
            <a:noFill/>
          </a:ln>
        </p:spPr>
        <p:txBody>
          <a:bodyPr numCol="1" spcCol="0" lIns="0" rIns="0" tIns="0" bIns="0" anchor="t">
            <a:noAutofit/>
          </a:bodyPr>
          <a:p>
            <a:pPr marL="135720" indent="-135720">
              <a:lnSpc>
                <a:spcPct val="110000"/>
              </a:lnSpc>
              <a:spcBef>
                <a:spcPts val="720"/>
              </a:spcBef>
              <a:spcAft>
                <a:spcPts val="360"/>
              </a:spcAft>
              <a:buSzPct val="100112"/>
              <a:buBlip>
                <a:blip r:embed="rId4"/>
              </a:buBlip>
            </a:pPr>
            <a:r>
              <a:rPr b="0" lang="ru-RU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Образец текста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270360" indent="-133560">
              <a:lnSpc>
                <a:spcPct val="110000"/>
              </a:lnSpc>
              <a:spcAft>
                <a:spcPts val="300"/>
              </a:spcAft>
              <a:buSzPct val="100000"/>
              <a:buBlip>
                <a:blip r:embed="rId5"/>
              </a:buBlip>
            </a:pPr>
            <a:r>
              <a:rPr b="0" lang="ru-RU" sz="15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Второй уровень</a:t>
            </a:r>
            <a:endParaRPr b="0" lang="ru-RU" sz="1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872280" indent="-201240">
              <a:lnSpc>
                <a:spcPct val="100000"/>
              </a:lnSpc>
              <a:spcAft>
                <a:spcPts val="405"/>
              </a:spcAft>
              <a:buSzPct val="100000"/>
              <a:buBlip>
                <a:blip r:embed="rId6"/>
              </a:buBlip>
            </a:pPr>
            <a:r>
              <a:rPr b="0" lang="ru-RU" sz="135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Третий уровень</a:t>
            </a:r>
            <a:endParaRPr b="0" lang="ru-RU" sz="135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250280" indent="-171720">
              <a:lnSpc>
                <a:spcPct val="100000"/>
              </a:lnSpc>
              <a:spcBef>
                <a:spcPts val="241"/>
              </a:spcBef>
              <a:buClr>
                <a:srgbClr val="414142"/>
              </a:buClr>
              <a:buFont typeface="Symbol" charset="2"/>
              <a:buChar char=""/>
            </a:pPr>
            <a:r>
              <a:rPr b="0" lang="ru-RU" sz="12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Четвертый уровень</a:t>
            </a:r>
            <a:endParaRPr b="0" lang="ru-RU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1556280" indent="-171720">
              <a:lnSpc>
                <a:spcPct val="100000"/>
              </a:lnSpc>
              <a:spcBef>
                <a:spcPts val="241"/>
              </a:spcBef>
              <a:buClr>
                <a:srgbClr val="414142"/>
              </a:buClr>
              <a:buFont typeface="OpenSymbol"/>
              <a:buChar char="»"/>
            </a:pPr>
            <a:r>
              <a:rPr b="0" lang="ru-RU" sz="12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Пятый уровень</a:t>
            </a:r>
            <a:endParaRPr b="0" lang="ru-RU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6" name="PlaceHolder 4"/>
          <p:cNvSpPr>
            <a:spLocks noGrp="1"/>
          </p:cNvSpPr>
          <p:nvPr>
            <p:ph type="body"/>
          </p:nvPr>
        </p:nvSpPr>
        <p:spPr>
          <a:xfrm>
            <a:off x="4645080" y="1152360"/>
            <a:ext cx="4040280" cy="478800"/>
          </a:xfrm>
          <a:prstGeom prst="rect">
            <a:avLst/>
          </a:prstGeom>
          <a:noFill/>
          <a:ln w="0">
            <a:noFill/>
          </a:ln>
        </p:spPr>
        <p:txBody>
          <a:bodyPr numCol="1" spcCol="0" lIns="0" rIns="0" tIns="0" bIns="0" anchor="b">
            <a:noAutofit/>
          </a:bodyPr>
          <a:p>
            <a:pPr indent="0">
              <a:lnSpc>
                <a:spcPct val="110000"/>
              </a:lnSpc>
              <a:spcBef>
                <a:spcPts val="720"/>
              </a:spcBef>
              <a:spcAft>
                <a:spcPts val="360"/>
              </a:spcAft>
              <a:buNone/>
              <a:tabLst>
                <a:tab algn="l" pos="0"/>
              </a:tabLst>
            </a:pPr>
            <a:r>
              <a:rPr b="1" lang="ru-RU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Образец текста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7" name="PlaceHolder 5"/>
          <p:cNvSpPr>
            <a:spLocks noGrp="1"/>
          </p:cNvSpPr>
          <p:nvPr>
            <p:ph type="body"/>
          </p:nvPr>
        </p:nvSpPr>
        <p:spPr>
          <a:xfrm>
            <a:off x="4645080" y="1632600"/>
            <a:ext cx="4040280" cy="2964600"/>
          </a:xfrm>
          <a:prstGeom prst="rect">
            <a:avLst/>
          </a:prstGeom>
          <a:noFill/>
          <a:ln w="0">
            <a:noFill/>
          </a:ln>
        </p:spPr>
        <p:txBody>
          <a:bodyPr numCol="1" spcCol="0" lIns="0" rIns="0" tIns="0" bIns="0" anchor="t">
            <a:noAutofit/>
          </a:bodyPr>
          <a:p>
            <a:pPr marL="135720" indent="-135720">
              <a:lnSpc>
                <a:spcPct val="110000"/>
              </a:lnSpc>
              <a:spcBef>
                <a:spcPts val="720"/>
              </a:spcBef>
              <a:spcAft>
                <a:spcPts val="360"/>
              </a:spcAft>
              <a:buSzPct val="100112"/>
              <a:buBlip>
                <a:blip r:embed="rId7"/>
              </a:buBlip>
            </a:pPr>
            <a:r>
              <a:rPr b="0" lang="ru-RU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Образец текста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270360" indent="-133560">
              <a:lnSpc>
                <a:spcPct val="110000"/>
              </a:lnSpc>
              <a:spcAft>
                <a:spcPts val="300"/>
              </a:spcAft>
              <a:buSzPct val="100000"/>
              <a:buBlip>
                <a:blip r:embed="rId8"/>
              </a:buBlip>
            </a:pPr>
            <a:r>
              <a:rPr b="0" lang="ru-RU" sz="15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Второй уровень</a:t>
            </a:r>
            <a:endParaRPr b="0" lang="ru-RU" sz="1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872280" indent="-201240">
              <a:lnSpc>
                <a:spcPct val="100000"/>
              </a:lnSpc>
              <a:spcAft>
                <a:spcPts val="405"/>
              </a:spcAft>
              <a:buSzPct val="100000"/>
              <a:buBlip>
                <a:blip r:embed="rId9"/>
              </a:buBlip>
            </a:pPr>
            <a:r>
              <a:rPr b="0" lang="ru-RU" sz="135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Третий уровень</a:t>
            </a:r>
            <a:endParaRPr b="0" lang="ru-RU" sz="135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250280" indent="-171720">
              <a:lnSpc>
                <a:spcPct val="100000"/>
              </a:lnSpc>
              <a:spcBef>
                <a:spcPts val="241"/>
              </a:spcBef>
              <a:buClr>
                <a:srgbClr val="414142"/>
              </a:buClr>
              <a:buFont typeface="Symbol" charset="2"/>
              <a:buChar char=""/>
            </a:pPr>
            <a:r>
              <a:rPr b="0" lang="ru-RU" sz="12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Четвертый уровень</a:t>
            </a:r>
            <a:endParaRPr b="0" lang="ru-RU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1556280" indent="-171720">
              <a:lnSpc>
                <a:spcPct val="100000"/>
              </a:lnSpc>
              <a:spcBef>
                <a:spcPts val="241"/>
              </a:spcBef>
              <a:buClr>
                <a:srgbClr val="414142"/>
              </a:buClr>
              <a:buFont typeface="OpenSymbol"/>
              <a:buChar char="»"/>
            </a:pPr>
            <a:r>
              <a:rPr b="0" lang="ru-RU" sz="12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Пятый уровень</a:t>
            </a:r>
            <a:endParaRPr b="0" lang="ru-RU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8" name="PlaceHolder 6"/>
          <p:cNvSpPr>
            <a:spLocks noGrp="1"/>
          </p:cNvSpPr>
          <p:nvPr>
            <p:ph type="sldNum" idx="36"/>
          </p:nvPr>
        </p:nvSpPr>
        <p:spPr>
          <a:xfrm>
            <a:off x="8259840" y="4840920"/>
            <a:ext cx="625680" cy="282240"/>
          </a:xfrm>
          <a:prstGeom prst="rect">
            <a:avLst/>
          </a:prstGeom>
          <a:noFill/>
          <a:ln w="9360">
            <a:noFill/>
          </a:ln>
        </p:spPr>
        <p:txBody>
          <a:bodyPr numCol="1" spcCol="0" lIns="0" rIns="0" tIns="0" bIns="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1" lang="ru-RU" sz="1650" strike="noStrike" u="none">
                <a:solidFill>
                  <a:schemeClr val="hlink"/>
                </a:solidFill>
                <a:effectLst/>
                <a:uFillTx/>
                <a:latin typeface="Arial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7C0682B3-AE86-4B86-B2A8-0253F4380B33}" type="slidenum">
              <a:rPr b="1" lang="ru-RU" sz="1650" strike="noStrike" u="none">
                <a:solidFill>
                  <a:schemeClr val="hlink"/>
                </a:solidFill>
                <a:effectLst/>
                <a:uFillTx/>
                <a:latin typeface="Arial"/>
              </a:rPr>
              <a:t>&lt;номер&gt;</a:t>
            </a:fld>
            <a:endParaRPr b="0" lang="ru-RU" sz="165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Обычный">
    <p:bg>
      <p:bgPr>
        <a:solidFill>
          <a:schemeClr val="lt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Picture 7" descr=""/>
          <p:cNvPicPr/>
          <p:nvPr/>
        </p:nvPicPr>
        <p:blipFill>
          <a:blip r:embed="rId2"/>
          <a:stretch/>
        </p:blipFill>
        <p:spPr>
          <a:xfrm>
            <a:off x="0" y="0"/>
            <a:ext cx="9134280" cy="51469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3" name="PlaceHolder 1"/>
          <p:cNvSpPr>
            <a:spLocks noGrp="1"/>
          </p:cNvSpPr>
          <p:nvPr>
            <p:ph type="body"/>
          </p:nvPr>
        </p:nvSpPr>
        <p:spPr>
          <a:xfrm>
            <a:off x="539640" y="4568400"/>
            <a:ext cx="4013280" cy="146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Autofit/>
          </a:bodyPr>
          <a:p>
            <a:pPr indent="0" defTabSz="914400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0" lang="ru-RU" sz="700" strike="noStrike" u="none">
                <a:solidFill>
                  <a:srgbClr val="333333"/>
                </a:solidFill>
                <a:effectLst/>
                <a:uFillTx/>
                <a:latin typeface="Arial"/>
                <a:ea typeface="Arial"/>
              </a:rPr>
              <a:t>Место для указания источников и сносок</a:t>
            </a:r>
            <a:endParaRPr b="0" lang="ru-RU" sz="7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4" name="Slide Number Placeholder 5"/>
          <p:cNvSpPr/>
          <p:nvPr/>
        </p:nvSpPr>
        <p:spPr>
          <a:xfrm>
            <a:off x="8186760" y="4579560"/>
            <a:ext cx="560520" cy="135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b">
            <a:noAutofit/>
          </a:bodyPr>
          <a:p>
            <a:pPr algn="r" defTabSz="914400">
              <a:lnSpc>
                <a:spcPct val="100000"/>
              </a:lnSpc>
            </a:pPr>
            <a:fld id="{B4A48A4B-02A6-401A-92FA-FBA96F12F810}" type="slidenum">
              <a:rPr b="0" lang="en-US" sz="700" strike="noStrike" u="none">
                <a:solidFill>
                  <a:schemeClr val="dk1"/>
                </a:solidFill>
                <a:effectLst/>
                <a:uFillTx/>
                <a:latin typeface="Arial"/>
                <a:ea typeface="Arial"/>
              </a:rPr>
              <a:t>&lt;номер&gt;</a:t>
            </a:fld>
            <a:endParaRPr b="0" lang="ru-RU" sz="7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 type="title"/>
          </p:nvPr>
        </p:nvSpPr>
        <p:spPr>
          <a:xfrm>
            <a:off x="539640" y="431640"/>
            <a:ext cx="6559560" cy="328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 defTabSz="914400">
              <a:lnSpc>
                <a:spcPct val="90000"/>
              </a:lnSpc>
              <a:buNone/>
              <a:tabLst>
                <a:tab algn="l" pos="0"/>
              </a:tabLst>
            </a:pPr>
            <a:r>
              <a:rPr b="1" lang="ru-RU" sz="2300" strike="noStrike" u="none">
                <a:solidFill>
                  <a:srgbClr val="333333"/>
                </a:solidFill>
                <a:effectLst/>
                <a:uFillTx/>
                <a:latin typeface="Arial"/>
                <a:ea typeface="Arial"/>
              </a:rPr>
              <a:t>Заголовок</a:t>
            </a:r>
            <a:endParaRPr b="0" lang="ru-RU" sz="23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 type="body"/>
          </p:nvPr>
        </p:nvSpPr>
        <p:spPr>
          <a:xfrm>
            <a:off x="539640" y="1476360"/>
            <a:ext cx="4013280" cy="1229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marL="171360" indent="-171360" defTabSz="914400">
              <a:lnSpc>
                <a:spcPct val="90000"/>
              </a:lnSpc>
              <a:spcBef>
                <a:spcPts val="1001"/>
              </a:spcBef>
              <a:buClr>
                <a:srgbClr val="333333"/>
              </a:buClr>
              <a:buFont typeface="Arial"/>
              <a:buChar char="•"/>
            </a:pPr>
            <a:r>
              <a:rPr b="0" lang="ru-RU" sz="1200" strike="noStrike" u="none">
                <a:solidFill>
                  <a:srgbClr val="333333"/>
                </a:solidFill>
                <a:effectLst/>
                <a:uFillTx/>
                <a:latin typeface="Arial"/>
                <a:ea typeface="Arial"/>
              </a:rPr>
              <a:t>Текст</a:t>
            </a:r>
            <a:endParaRPr b="0" lang="ru-RU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7" name="PlaceHolder 4"/>
          <p:cNvSpPr>
            <a:spLocks noGrp="1"/>
          </p:cNvSpPr>
          <p:nvPr>
            <p:ph type="body"/>
          </p:nvPr>
        </p:nvSpPr>
        <p:spPr>
          <a:xfrm>
            <a:off x="4808520" y="1476360"/>
            <a:ext cx="3938760" cy="1229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marL="171360" indent="-171360" defTabSz="914400">
              <a:lnSpc>
                <a:spcPct val="90000"/>
              </a:lnSpc>
              <a:spcBef>
                <a:spcPts val="1001"/>
              </a:spcBef>
              <a:buClr>
                <a:srgbClr val="333333"/>
              </a:buClr>
              <a:buFont typeface="Arial"/>
              <a:buChar char="•"/>
            </a:pPr>
            <a:r>
              <a:rPr b="0" lang="ru-RU" sz="1200" strike="noStrike" u="none">
                <a:solidFill>
                  <a:srgbClr val="333333"/>
                </a:solidFill>
                <a:effectLst/>
                <a:uFillTx/>
                <a:latin typeface="Arial"/>
                <a:ea typeface="Arial"/>
              </a:rPr>
              <a:t>Текст</a:t>
            </a:r>
            <a:endParaRPr b="0" lang="ru-RU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8" name="PlaceHolder 5"/>
          <p:cNvSpPr>
            <a:spLocks noGrp="1"/>
          </p:cNvSpPr>
          <p:nvPr>
            <p:ph type="body"/>
          </p:nvPr>
        </p:nvSpPr>
        <p:spPr>
          <a:xfrm>
            <a:off x="539640" y="2815200"/>
            <a:ext cx="4013280" cy="1229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marL="171360" indent="-171360" defTabSz="914400">
              <a:lnSpc>
                <a:spcPct val="90000"/>
              </a:lnSpc>
              <a:spcBef>
                <a:spcPts val="1001"/>
              </a:spcBef>
              <a:buClr>
                <a:srgbClr val="333333"/>
              </a:buClr>
              <a:buFont typeface="Arial"/>
              <a:buChar char="•"/>
            </a:pPr>
            <a:r>
              <a:rPr b="0" lang="ru-RU" sz="1200" strike="noStrike" u="none">
                <a:solidFill>
                  <a:srgbClr val="333333"/>
                </a:solidFill>
                <a:effectLst/>
                <a:uFillTx/>
                <a:latin typeface="Arial"/>
                <a:ea typeface="Arial"/>
              </a:rPr>
              <a:t>Текст</a:t>
            </a:r>
            <a:endParaRPr b="0" lang="ru-RU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9" name="PlaceHolder 6"/>
          <p:cNvSpPr>
            <a:spLocks noGrp="1"/>
          </p:cNvSpPr>
          <p:nvPr>
            <p:ph type="body"/>
          </p:nvPr>
        </p:nvSpPr>
        <p:spPr>
          <a:xfrm>
            <a:off x="4808520" y="2815200"/>
            <a:ext cx="3938760" cy="1229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marL="171360" indent="-171360" defTabSz="914400">
              <a:lnSpc>
                <a:spcPct val="90000"/>
              </a:lnSpc>
              <a:spcBef>
                <a:spcPts val="1001"/>
              </a:spcBef>
              <a:buClr>
                <a:srgbClr val="333333"/>
              </a:buClr>
              <a:buFont typeface="Arial"/>
              <a:buChar char="•"/>
            </a:pPr>
            <a:r>
              <a:rPr b="0" lang="ru-RU" sz="1200" strike="noStrike" u="none">
                <a:solidFill>
                  <a:srgbClr val="333333"/>
                </a:solidFill>
                <a:effectLst/>
                <a:uFillTx/>
                <a:latin typeface="Arial"/>
                <a:ea typeface="Arial"/>
              </a:rPr>
              <a:t>Текст</a:t>
            </a:r>
            <a:endParaRPr b="0" lang="ru-RU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5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Обычный 29">
    <p:bg>
      <p:bgPr>
        <a:blipFill rotWithShape="0">
          <a:blip r:embed="rId2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9" name="navigation8" descr="ujkm,"/>
          <p:cNvPicPr/>
          <p:nvPr/>
        </p:nvPicPr>
        <p:blipFill>
          <a:blip r:embed="rId3"/>
          <a:stretch/>
        </p:blipFill>
        <p:spPr>
          <a:xfrm>
            <a:off x="8005680" y="79920"/>
            <a:ext cx="885960" cy="5886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30" name="PlaceHolder 1"/>
          <p:cNvSpPr>
            <a:spLocks noGrp="1"/>
          </p:cNvSpPr>
          <p:nvPr>
            <p:ph type="title"/>
          </p:nvPr>
        </p:nvSpPr>
        <p:spPr>
          <a:xfrm>
            <a:off x="468360" y="0"/>
            <a:ext cx="7631280" cy="720720"/>
          </a:xfrm>
          <a:prstGeom prst="rect">
            <a:avLst/>
          </a:prstGeom>
          <a:noFill/>
          <a:ln w="0">
            <a:noFill/>
          </a:ln>
        </p:spPr>
        <p:txBody>
          <a:bodyPr numCol="1" spcCol="0"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ru-RU" sz="1500" strike="noStrike" u="none">
                <a:solidFill>
                  <a:schemeClr val="hlink"/>
                </a:solidFill>
                <a:effectLst/>
                <a:uFillTx/>
                <a:latin typeface="Arial"/>
              </a:rPr>
              <a:t>Образец заголовка</a:t>
            </a:r>
            <a:endParaRPr b="0" lang="ru-RU" sz="1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31" name="PlaceHolder 2"/>
          <p:cNvSpPr>
            <a:spLocks noGrp="1"/>
          </p:cNvSpPr>
          <p:nvPr>
            <p:ph type="sldNum" idx="37"/>
          </p:nvPr>
        </p:nvSpPr>
        <p:spPr>
          <a:xfrm>
            <a:off x="8259840" y="4840920"/>
            <a:ext cx="625680" cy="282240"/>
          </a:xfrm>
          <a:prstGeom prst="rect">
            <a:avLst/>
          </a:prstGeom>
          <a:noFill/>
          <a:ln w="9360">
            <a:noFill/>
          </a:ln>
        </p:spPr>
        <p:txBody>
          <a:bodyPr numCol="1" spcCol="0" lIns="0" rIns="0" tIns="0" bIns="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1" lang="ru-RU" sz="1650" strike="noStrike" u="none">
                <a:solidFill>
                  <a:schemeClr val="hlink"/>
                </a:solidFill>
                <a:effectLst/>
                <a:uFillTx/>
                <a:latin typeface="Arial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A70E502A-B38D-4252-A278-2F37742FF811}" type="slidenum">
              <a:rPr b="1" lang="ru-RU" sz="1650" strike="noStrike" u="none">
                <a:solidFill>
                  <a:schemeClr val="hlink"/>
                </a:solidFill>
                <a:effectLst/>
                <a:uFillTx/>
                <a:latin typeface="Arial"/>
              </a:rPr>
              <a:t>&lt;номер&gt;</a:t>
            </a:fld>
            <a:endParaRPr b="0" lang="ru-RU" sz="165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5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Обычный 30">
    <p:bg>
      <p:bgPr>
        <a:blipFill rotWithShape="0">
          <a:blip r:embed="rId2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2" name="navigation8" descr="ujkm,"/>
          <p:cNvPicPr/>
          <p:nvPr/>
        </p:nvPicPr>
        <p:blipFill>
          <a:blip r:embed="rId3"/>
          <a:stretch/>
        </p:blipFill>
        <p:spPr>
          <a:xfrm>
            <a:off x="8005680" y="79920"/>
            <a:ext cx="885960" cy="5886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33" name="PlaceHolder 1"/>
          <p:cNvSpPr>
            <a:spLocks noGrp="1"/>
          </p:cNvSpPr>
          <p:nvPr>
            <p:ph type="sldNum" idx="38"/>
          </p:nvPr>
        </p:nvSpPr>
        <p:spPr>
          <a:xfrm>
            <a:off x="8259840" y="4840920"/>
            <a:ext cx="625680" cy="282240"/>
          </a:xfrm>
          <a:prstGeom prst="rect">
            <a:avLst/>
          </a:prstGeom>
          <a:noFill/>
          <a:ln w="9360">
            <a:noFill/>
          </a:ln>
        </p:spPr>
        <p:txBody>
          <a:bodyPr numCol="1" spcCol="0" lIns="0" rIns="0" tIns="0" bIns="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1" lang="ru-RU" sz="1650" strike="noStrike" u="none">
                <a:solidFill>
                  <a:schemeClr val="hlink"/>
                </a:solidFill>
                <a:effectLst/>
                <a:uFillTx/>
                <a:latin typeface="Arial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5AA3D764-4ABC-49C2-9C6D-EA7860F23666}" type="slidenum">
              <a:rPr b="1" lang="ru-RU" sz="1650" strike="noStrike" u="none">
                <a:solidFill>
                  <a:schemeClr val="hlink"/>
                </a:solidFill>
                <a:effectLst/>
                <a:uFillTx/>
                <a:latin typeface="Arial"/>
              </a:rPr>
              <a:t>&lt;номер&gt;</a:t>
            </a:fld>
            <a:endParaRPr b="0" lang="ru-RU" sz="165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5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Обычный 34">
    <p:bg>
      <p:bgPr>
        <a:solidFill>
          <a:schemeClr val="lt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4" name="Picture 7" descr=""/>
          <p:cNvPicPr/>
          <p:nvPr/>
        </p:nvPicPr>
        <p:blipFill>
          <a:blip r:embed="rId2"/>
          <a:stretch/>
        </p:blipFill>
        <p:spPr>
          <a:xfrm>
            <a:off x="0" y="0"/>
            <a:ext cx="9134280" cy="51469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35" name="PlaceHolder 1"/>
          <p:cNvSpPr>
            <a:spLocks noGrp="1"/>
          </p:cNvSpPr>
          <p:nvPr>
            <p:ph type="body"/>
          </p:nvPr>
        </p:nvSpPr>
        <p:spPr>
          <a:xfrm>
            <a:off x="539640" y="1476360"/>
            <a:ext cx="4013280" cy="1833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7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Для правки структуры щёлкните мышью</a:t>
            </a:r>
            <a:endParaRPr b="0" lang="ru-RU" sz="7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9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7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Второй уровень структуры</a:t>
            </a:r>
            <a:endParaRPr b="0" lang="ru-RU" sz="7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9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7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Третий уровень структуры</a:t>
            </a:r>
            <a:endParaRPr b="0" lang="ru-RU" sz="7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9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7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Четвёртый уровень структуры</a:t>
            </a:r>
            <a:endParaRPr b="0" lang="ru-RU" sz="7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7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Пятый уровень структуры</a:t>
            </a:r>
            <a:endParaRPr b="0" lang="ru-RU" sz="7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7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Шестой уровень структуры</a:t>
            </a:r>
            <a:endParaRPr b="0" lang="ru-RU" sz="7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7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Седьмой уровень структуры</a:t>
            </a:r>
            <a:endParaRPr b="0" lang="ru-RU" sz="7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36" name="PlaceHolder 2"/>
          <p:cNvSpPr>
            <a:spLocks noGrp="1"/>
          </p:cNvSpPr>
          <p:nvPr>
            <p:ph type="body"/>
          </p:nvPr>
        </p:nvSpPr>
        <p:spPr>
          <a:xfrm>
            <a:off x="4808520" y="1476360"/>
            <a:ext cx="3938760" cy="1833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7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Для правки структуры щёлкните мышью</a:t>
            </a:r>
            <a:endParaRPr b="0" lang="ru-RU" sz="7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9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7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Второй уровень структуры</a:t>
            </a:r>
            <a:endParaRPr b="0" lang="ru-RU" sz="7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9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7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Третий уровень структуры</a:t>
            </a:r>
            <a:endParaRPr b="0" lang="ru-RU" sz="7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9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7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Четвёртый уровень структуры</a:t>
            </a:r>
            <a:endParaRPr b="0" lang="ru-RU" sz="7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7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Пятый уровень структуры</a:t>
            </a:r>
            <a:endParaRPr b="0" lang="ru-RU" sz="7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7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Шестой уровень структуры</a:t>
            </a:r>
            <a:endParaRPr b="0" lang="ru-RU" sz="7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7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Седьмой уровень структуры</a:t>
            </a:r>
            <a:endParaRPr b="0" lang="ru-RU" sz="7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37" name="PlaceHolder 3"/>
          <p:cNvSpPr>
            <a:spLocks noGrp="1"/>
          </p:cNvSpPr>
          <p:nvPr>
            <p:ph type="body"/>
          </p:nvPr>
        </p:nvSpPr>
        <p:spPr>
          <a:xfrm>
            <a:off x="539640" y="4568400"/>
            <a:ext cx="4013280" cy="146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Autofit/>
          </a:bodyPr>
          <a:p>
            <a:pPr indent="0" defTabSz="914400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0" lang="ru-RU" sz="700" strike="noStrike" u="none">
                <a:solidFill>
                  <a:srgbClr val="333333"/>
                </a:solidFill>
                <a:effectLst/>
                <a:uFillTx/>
                <a:latin typeface="Arial"/>
                <a:ea typeface="Arial"/>
              </a:rPr>
              <a:t>Место для указания источников и сносок</a:t>
            </a:r>
            <a:endParaRPr b="0" lang="ru-RU" sz="7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38" name="Slide Number Placeholder 5"/>
          <p:cNvSpPr/>
          <p:nvPr/>
        </p:nvSpPr>
        <p:spPr>
          <a:xfrm>
            <a:off x="8186760" y="4579560"/>
            <a:ext cx="560520" cy="135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b">
            <a:noAutofit/>
          </a:bodyPr>
          <a:p>
            <a:pPr algn="r" defTabSz="914400">
              <a:lnSpc>
                <a:spcPct val="100000"/>
              </a:lnSpc>
            </a:pPr>
            <a:fld id="{7D694292-C843-41AD-B815-CA343261015B}" type="slidenum">
              <a:rPr b="0" lang="en-US" sz="700" strike="noStrike" u="none">
                <a:solidFill>
                  <a:schemeClr val="dk1"/>
                </a:solidFill>
                <a:effectLst/>
                <a:uFillTx/>
                <a:latin typeface="Arial"/>
                <a:ea typeface="Arial"/>
              </a:rPr>
              <a:t>&lt;номер&gt;</a:t>
            </a:fld>
            <a:endParaRPr b="0" lang="ru-RU" sz="7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39" name="PlaceHolder 4"/>
          <p:cNvSpPr>
            <a:spLocks noGrp="1"/>
          </p:cNvSpPr>
          <p:nvPr>
            <p:ph type="title"/>
          </p:nvPr>
        </p:nvSpPr>
        <p:spPr>
          <a:xfrm>
            <a:off x="539640" y="431640"/>
            <a:ext cx="6559560" cy="328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 defTabSz="914400">
              <a:lnSpc>
                <a:spcPct val="90000"/>
              </a:lnSpc>
              <a:buNone/>
              <a:tabLst>
                <a:tab algn="l" pos="0"/>
              </a:tabLst>
            </a:pPr>
            <a:r>
              <a:rPr b="1" lang="ru-RU" sz="2300" strike="noStrike" u="none">
                <a:solidFill>
                  <a:srgbClr val="333333"/>
                </a:solidFill>
                <a:effectLst/>
                <a:uFillTx/>
                <a:latin typeface="Arial"/>
                <a:ea typeface="Arial"/>
              </a:rPr>
              <a:t>Заголовок</a:t>
            </a:r>
            <a:endParaRPr b="0" lang="ru-RU" sz="23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40" name="PlaceHolder 5"/>
          <p:cNvSpPr>
            <a:spLocks noGrp="1"/>
          </p:cNvSpPr>
          <p:nvPr>
            <p:ph type="body"/>
          </p:nvPr>
        </p:nvSpPr>
        <p:spPr>
          <a:xfrm>
            <a:off x="539640" y="3483000"/>
            <a:ext cx="4013280" cy="760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 defTabSz="914400">
              <a:lnSpc>
                <a:spcPct val="90000"/>
              </a:lnSpc>
              <a:buNone/>
              <a:tabLst>
                <a:tab algn="l" pos="0"/>
              </a:tabLst>
            </a:pPr>
            <a:r>
              <a:rPr b="0" lang="ru-RU" sz="1200" strike="noStrike" u="none">
                <a:solidFill>
                  <a:srgbClr val="333333"/>
                </a:solidFill>
                <a:effectLst/>
                <a:uFillTx/>
                <a:latin typeface="Arial"/>
                <a:ea typeface="Arial"/>
              </a:rPr>
              <a:t>Текст</a:t>
            </a:r>
            <a:endParaRPr b="0" lang="ru-RU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41" name="PlaceHolder 6"/>
          <p:cNvSpPr>
            <a:spLocks noGrp="1"/>
          </p:cNvSpPr>
          <p:nvPr>
            <p:ph type="body"/>
          </p:nvPr>
        </p:nvSpPr>
        <p:spPr>
          <a:xfrm>
            <a:off x="4808520" y="3479400"/>
            <a:ext cx="3938760" cy="760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 defTabSz="914400">
              <a:lnSpc>
                <a:spcPct val="90000"/>
              </a:lnSpc>
              <a:buNone/>
              <a:tabLst>
                <a:tab algn="l" pos="0"/>
              </a:tabLst>
            </a:pPr>
            <a:r>
              <a:rPr b="0" lang="ru-RU" sz="1200" strike="noStrike" u="none">
                <a:solidFill>
                  <a:srgbClr val="333333"/>
                </a:solidFill>
                <a:effectLst/>
                <a:uFillTx/>
                <a:latin typeface="Arial"/>
                <a:ea typeface="Arial"/>
              </a:rPr>
              <a:t>Текст</a:t>
            </a:r>
            <a:endParaRPr b="0" lang="ru-RU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5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Обычный 35">
    <p:bg>
      <p:bgPr>
        <a:solidFill>
          <a:schemeClr val="lt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2" name="Picture 7" descr=""/>
          <p:cNvPicPr/>
          <p:nvPr/>
        </p:nvPicPr>
        <p:blipFill>
          <a:blip r:embed="rId2"/>
          <a:stretch/>
        </p:blipFill>
        <p:spPr>
          <a:xfrm>
            <a:off x="0" y="0"/>
            <a:ext cx="9134280" cy="51469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43" name="PlaceHolder 1"/>
          <p:cNvSpPr>
            <a:spLocks noGrp="1"/>
          </p:cNvSpPr>
          <p:nvPr>
            <p:ph type="body"/>
          </p:nvPr>
        </p:nvSpPr>
        <p:spPr>
          <a:xfrm>
            <a:off x="539640" y="1476360"/>
            <a:ext cx="4013280" cy="2799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 defTabSz="914400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0" lang="ru-RU" sz="700" strike="noStrike" u="none">
                <a:solidFill>
                  <a:srgbClr val="333333"/>
                </a:solidFill>
                <a:effectLst/>
                <a:uFillTx/>
                <a:latin typeface="Arial"/>
                <a:ea typeface="Arial"/>
              </a:rPr>
              <a:t>Контент</a:t>
            </a:r>
            <a:endParaRPr b="0" lang="ru-RU" sz="7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44" name="PlaceHolder 2"/>
          <p:cNvSpPr>
            <a:spLocks noGrp="1"/>
          </p:cNvSpPr>
          <p:nvPr>
            <p:ph type="body"/>
          </p:nvPr>
        </p:nvSpPr>
        <p:spPr>
          <a:xfrm>
            <a:off x="4808520" y="1476360"/>
            <a:ext cx="3938760" cy="2799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 defTabSz="914400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0" lang="ru-RU" sz="700" strike="noStrike" u="none">
                <a:solidFill>
                  <a:srgbClr val="333333"/>
                </a:solidFill>
                <a:effectLst/>
                <a:uFillTx/>
                <a:latin typeface="Arial"/>
                <a:ea typeface="Arial"/>
              </a:rPr>
              <a:t>Контент</a:t>
            </a:r>
            <a:endParaRPr b="0" lang="ru-RU" sz="7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45" name="PlaceHolder 3"/>
          <p:cNvSpPr>
            <a:spLocks noGrp="1"/>
          </p:cNvSpPr>
          <p:nvPr>
            <p:ph type="body"/>
          </p:nvPr>
        </p:nvSpPr>
        <p:spPr>
          <a:xfrm>
            <a:off x="539640" y="4568400"/>
            <a:ext cx="4013280" cy="146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Autofit/>
          </a:bodyPr>
          <a:p>
            <a:pPr indent="0" defTabSz="914400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0" lang="ru-RU" sz="700" strike="noStrike" u="none">
                <a:solidFill>
                  <a:srgbClr val="333333"/>
                </a:solidFill>
                <a:effectLst/>
                <a:uFillTx/>
                <a:latin typeface="Arial"/>
                <a:ea typeface="Arial"/>
              </a:rPr>
              <a:t>Место для указания источников и сносок</a:t>
            </a:r>
            <a:endParaRPr b="0" lang="ru-RU" sz="7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46" name="Slide Number Placeholder 5"/>
          <p:cNvSpPr/>
          <p:nvPr/>
        </p:nvSpPr>
        <p:spPr>
          <a:xfrm>
            <a:off x="8186760" y="4579560"/>
            <a:ext cx="560520" cy="135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b">
            <a:noAutofit/>
          </a:bodyPr>
          <a:p>
            <a:pPr algn="r" defTabSz="914400">
              <a:lnSpc>
                <a:spcPct val="100000"/>
              </a:lnSpc>
            </a:pPr>
            <a:fld id="{1E2F5E31-F5EE-42B6-A4E9-15969F2AFAB6}" type="slidenum">
              <a:rPr b="0" lang="en-US" sz="700" strike="noStrike" u="none">
                <a:solidFill>
                  <a:schemeClr val="dk1"/>
                </a:solidFill>
                <a:effectLst/>
                <a:uFillTx/>
                <a:latin typeface="Arial"/>
                <a:ea typeface="Arial"/>
              </a:rPr>
              <a:t>&lt;номер&gt;</a:t>
            </a:fld>
            <a:endParaRPr b="0" lang="ru-RU" sz="7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47" name="PlaceHolder 4"/>
          <p:cNvSpPr>
            <a:spLocks noGrp="1"/>
          </p:cNvSpPr>
          <p:nvPr>
            <p:ph type="title"/>
          </p:nvPr>
        </p:nvSpPr>
        <p:spPr>
          <a:xfrm>
            <a:off x="539640" y="431640"/>
            <a:ext cx="6559560" cy="328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 defTabSz="914400">
              <a:lnSpc>
                <a:spcPct val="90000"/>
              </a:lnSpc>
              <a:buNone/>
              <a:tabLst>
                <a:tab algn="l" pos="0"/>
              </a:tabLst>
            </a:pPr>
            <a:r>
              <a:rPr b="1" lang="ru-RU" sz="2300" strike="noStrike" u="none">
                <a:solidFill>
                  <a:srgbClr val="333333"/>
                </a:solidFill>
                <a:effectLst/>
                <a:uFillTx/>
                <a:latin typeface="Arial"/>
                <a:ea typeface="Arial"/>
              </a:rPr>
              <a:t>Заголовок</a:t>
            </a:r>
            <a:endParaRPr b="0" lang="ru-RU" sz="23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5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Обычный 36">
    <p:bg>
      <p:bgPr>
        <a:solidFill>
          <a:schemeClr val="lt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8" name="Picture 7" descr=""/>
          <p:cNvPicPr/>
          <p:nvPr/>
        </p:nvPicPr>
        <p:blipFill>
          <a:blip r:embed="rId2"/>
          <a:stretch/>
        </p:blipFill>
        <p:spPr>
          <a:xfrm>
            <a:off x="0" y="0"/>
            <a:ext cx="9134280" cy="51469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49" name="PlaceHolder 1"/>
          <p:cNvSpPr>
            <a:spLocks noGrp="1"/>
          </p:cNvSpPr>
          <p:nvPr>
            <p:ph type="body"/>
          </p:nvPr>
        </p:nvSpPr>
        <p:spPr>
          <a:xfrm>
            <a:off x="539640" y="4568400"/>
            <a:ext cx="4013280" cy="146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Autofit/>
          </a:bodyPr>
          <a:p>
            <a:pPr indent="0" defTabSz="914400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0" lang="ru-RU" sz="700" strike="noStrike" u="none">
                <a:solidFill>
                  <a:srgbClr val="333333"/>
                </a:solidFill>
                <a:effectLst/>
                <a:uFillTx/>
                <a:latin typeface="Arial"/>
                <a:ea typeface="Arial"/>
              </a:rPr>
              <a:t>Место для указания источников и сносок</a:t>
            </a:r>
            <a:endParaRPr b="0" lang="ru-RU" sz="7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50" name="Slide Number Placeholder 5"/>
          <p:cNvSpPr/>
          <p:nvPr/>
        </p:nvSpPr>
        <p:spPr>
          <a:xfrm>
            <a:off x="8186760" y="4579560"/>
            <a:ext cx="560520" cy="135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b">
            <a:noAutofit/>
          </a:bodyPr>
          <a:p>
            <a:pPr algn="r" defTabSz="914400">
              <a:lnSpc>
                <a:spcPct val="100000"/>
              </a:lnSpc>
            </a:pPr>
            <a:fld id="{9BA1AE2A-5066-4F1C-82B9-4D6B8CFAC250}" type="slidenum">
              <a:rPr b="0" lang="en-US" sz="700" strike="noStrike" u="none">
                <a:solidFill>
                  <a:schemeClr val="dk1"/>
                </a:solidFill>
                <a:effectLst/>
                <a:uFillTx/>
                <a:latin typeface="Arial"/>
                <a:ea typeface="Arial"/>
              </a:rPr>
              <a:t>&lt;номер&gt;</a:t>
            </a:fld>
            <a:endParaRPr b="0" lang="ru-RU" sz="7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51" name="PlaceHolder 2"/>
          <p:cNvSpPr>
            <a:spLocks noGrp="1"/>
          </p:cNvSpPr>
          <p:nvPr>
            <p:ph type="title"/>
          </p:nvPr>
        </p:nvSpPr>
        <p:spPr>
          <a:xfrm>
            <a:off x="539640" y="431640"/>
            <a:ext cx="6559560" cy="328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 defTabSz="914400">
              <a:lnSpc>
                <a:spcPct val="90000"/>
              </a:lnSpc>
              <a:buNone/>
              <a:tabLst>
                <a:tab algn="l" pos="0"/>
              </a:tabLst>
            </a:pPr>
            <a:r>
              <a:rPr b="1" lang="ru-RU" sz="2300" strike="noStrike" u="none">
                <a:solidFill>
                  <a:srgbClr val="333333"/>
                </a:solidFill>
                <a:effectLst/>
                <a:uFillTx/>
                <a:latin typeface="Arial"/>
                <a:ea typeface="Arial"/>
              </a:rPr>
              <a:t>Заголовок</a:t>
            </a:r>
            <a:endParaRPr b="0" lang="ru-RU" sz="23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52" name="PlaceHolder 3"/>
          <p:cNvSpPr>
            <a:spLocks noGrp="1"/>
          </p:cNvSpPr>
          <p:nvPr>
            <p:ph type="body"/>
          </p:nvPr>
        </p:nvSpPr>
        <p:spPr>
          <a:xfrm>
            <a:off x="539640" y="1476360"/>
            <a:ext cx="4013280" cy="2464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 defTabSz="914400">
              <a:lnSpc>
                <a:spcPct val="90000"/>
              </a:lnSpc>
              <a:buNone/>
              <a:tabLst>
                <a:tab algn="l" pos="0"/>
              </a:tabLst>
            </a:pPr>
            <a:r>
              <a:rPr b="0" lang="ru-RU" sz="1200" strike="noStrike" u="none">
                <a:solidFill>
                  <a:srgbClr val="333333"/>
                </a:solidFill>
                <a:effectLst/>
                <a:uFillTx/>
                <a:latin typeface="Arial"/>
                <a:ea typeface="Arial"/>
              </a:rPr>
              <a:t>Текст</a:t>
            </a:r>
            <a:endParaRPr b="0" lang="ru-RU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53" name="PlaceHolder 4"/>
          <p:cNvSpPr>
            <a:spLocks noGrp="1"/>
          </p:cNvSpPr>
          <p:nvPr>
            <p:ph type="body"/>
          </p:nvPr>
        </p:nvSpPr>
        <p:spPr>
          <a:xfrm>
            <a:off x="4808520" y="1476360"/>
            <a:ext cx="3938760" cy="24555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7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Для правки структуры щёлкните мышью</a:t>
            </a:r>
            <a:endParaRPr b="0" lang="ru-RU" sz="7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9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7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Второй уровень структуры</a:t>
            </a:r>
            <a:endParaRPr b="0" lang="ru-RU" sz="7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9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7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Третий уровень структуры</a:t>
            </a:r>
            <a:endParaRPr b="0" lang="ru-RU" sz="7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9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7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Четвёртый уровень структуры</a:t>
            </a:r>
            <a:endParaRPr b="0" lang="ru-RU" sz="7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7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Пятый уровень структуры</a:t>
            </a:r>
            <a:endParaRPr b="0" lang="ru-RU" sz="7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7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Шестой уровень структуры</a:t>
            </a:r>
            <a:endParaRPr b="0" lang="ru-RU" sz="7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7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Седьмой уровень структуры</a:t>
            </a:r>
            <a:endParaRPr b="0" lang="ru-RU" sz="7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5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Обычный 37">
    <p:bg>
      <p:bgPr>
        <a:solidFill>
          <a:schemeClr val="lt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4" name="Picture 7" descr=""/>
          <p:cNvPicPr/>
          <p:nvPr/>
        </p:nvPicPr>
        <p:blipFill>
          <a:blip r:embed="rId2"/>
          <a:stretch/>
        </p:blipFill>
        <p:spPr>
          <a:xfrm>
            <a:off x="0" y="0"/>
            <a:ext cx="9134280" cy="51469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55" name="PlaceHolder 1"/>
          <p:cNvSpPr>
            <a:spLocks noGrp="1"/>
          </p:cNvSpPr>
          <p:nvPr>
            <p:ph type="title"/>
          </p:nvPr>
        </p:nvSpPr>
        <p:spPr>
          <a:xfrm>
            <a:off x="468360" y="0"/>
            <a:ext cx="7631280" cy="7207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pPr indent="0" defTabSz="914400">
              <a:lnSpc>
                <a:spcPct val="90000"/>
              </a:lnSpc>
              <a:buNone/>
              <a:tabLst>
                <a:tab algn="l" pos="0"/>
              </a:tabLst>
            </a:pPr>
            <a:r>
              <a:rPr b="0" lang="ru-RU" sz="4400" strike="noStrike" u="none">
                <a:solidFill>
                  <a:schemeClr val="dk1"/>
                </a:solidFill>
                <a:effectLst/>
                <a:uFillTx/>
                <a:latin typeface="Calibri Light"/>
              </a:rPr>
              <a:t>Образец заголовка</a:t>
            </a:r>
            <a:endParaRPr b="0" lang="ru-RU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56" name="PlaceHolder 2"/>
          <p:cNvSpPr>
            <a:spLocks noGrp="1"/>
          </p:cNvSpPr>
          <p:nvPr>
            <p:ph type="body"/>
          </p:nvPr>
        </p:nvSpPr>
        <p:spPr>
          <a:xfrm>
            <a:off x="468360" y="844920"/>
            <a:ext cx="8423280" cy="3863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pPr marL="228600" indent="-228600" defTabSz="914400">
              <a:lnSpc>
                <a:spcPct val="90000"/>
              </a:lnSpc>
              <a:spcBef>
                <a:spcPts val="1001"/>
              </a:spcBef>
              <a:buClr>
                <a:srgbClr val="414042"/>
              </a:buClr>
              <a:buFont typeface="Arial"/>
              <a:buChar char="•"/>
            </a:pPr>
            <a:r>
              <a:rPr b="0" lang="ru-RU" sz="2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Образец текста</a:t>
            </a:r>
            <a:endParaRPr b="0" lang="ru-RU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85800" indent="-228600" defTabSz="914400">
              <a:lnSpc>
                <a:spcPct val="90000"/>
              </a:lnSpc>
              <a:spcBef>
                <a:spcPts val="499"/>
              </a:spcBef>
              <a:buClr>
                <a:srgbClr val="414042"/>
              </a:buClr>
              <a:buFont typeface="Arial"/>
              <a:buChar char="•"/>
            </a:pPr>
            <a:r>
              <a:rPr b="0" lang="ru-RU" sz="2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Второй уровень</a:t>
            </a:r>
            <a:endParaRPr b="0" lang="ru-RU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 defTabSz="914400">
              <a:lnSpc>
                <a:spcPct val="90000"/>
              </a:lnSpc>
              <a:spcBef>
                <a:spcPts val="499"/>
              </a:spcBef>
              <a:buClr>
                <a:srgbClr val="414042"/>
              </a:buClr>
              <a:buFont typeface="Arial"/>
              <a:buChar char="•"/>
            </a:pPr>
            <a:r>
              <a:rPr b="0" lang="ru-RU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Третий уровень</a:t>
            </a:r>
            <a:endParaRPr b="0" lang="ru-RU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600200" indent="-228600" defTabSz="914400">
              <a:lnSpc>
                <a:spcPct val="90000"/>
              </a:lnSpc>
              <a:spcBef>
                <a:spcPts val="499"/>
              </a:spcBef>
              <a:buClr>
                <a:srgbClr val="414042"/>
              </a:buClr>
              <a:buFont typeface="Arial"/>
              <a:buChar char="•"/>
            </a:pPr>
            <a:r>
              <a:rPr b="0" lang="ru-RU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Четвертый уровень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057400" indent="-228600" defTabSz="914400">
              <a:lnSpc>
                <a:spcPct val="90000"/>
              </a:lnSpc>
              <a:spcBef>
                <a:spcPts val="499"/>
              </a:spcBef>
              <a:buClr>
                <a:srgbClr val="414042"/>
              </a:buClr>
              <a:buFont typeface="Arial"/>
              <a:buChar char="•"/>
            </a:pPr>
            <a:r>
              <a:rPr b="0" lang="ru-RU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Пятый уровень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57" name="PlaceHolder 3"/>
          <p:cNvSpPr>
            <a:spLocks noGrp="1"/>
          </p:cNvSpPr>
          <p:nvPr>
            <p:ph type="sldNum" idx="39"/>
          </p:nvPr>
        </p:nvSpPr>
        <p:spPr>
          <a:xfrm>
            <a:off x="0" y="0"/>
            <a:ext cx="0" cy="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-45000" bIns="-45000" anchor="t">
            <a:noAutofit/>
          </a:bodyPr>
          <a:lstStyle>
            <a:lvl1pPr indent="0" defTabSz="914400">
              <a:lnSpc>
                <a:spcPct val="100000"/>
              </a:lnSpc>
              <a:buNone/>
              <a:tabLst>
                <a:tab algn="l" pos="0"/>
              </a:tabLst>
              <a:defRPr b="0" lang="ru-RU" sz="1800" strike="noStrike" u="none">
                <a:solidFill>
                  <a:schemeClr val="dk1"/>
                </a:solidFill>
                <a:effectLst/>
                <a:uFillTx/>
                <a:latin typeface="Calibri"/>
              </a:defRPr>
            </a:lvl1pPr>
          </a:lstStyle>
          <a:p>
            <a:pPr indent="0" defTabSz="914400">
              <a:lnSpc>
                <a:spcPct val="100000"/>
              </a:lnSpc>
              <a:buNone/>
              <a:tabLst>
                <a:tab algn="l" pos="0"/>
              </a:tabLst>
            </a:pPr>
            <a:fld id="{FCCE2893-2EAB-47BF-9B2F-2F01C59713D4}" type="slidenum">
              <a:rPr b="0" lang="ru-RU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&lt;номер&gt;</a:t>
            </a:fld>
            <a:endParaRPr b="0" lang="ru-RU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5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Обычный 37">
    <p:bg>
      <p:bgPr>
        <a:solidFill>
          <a:schemeClr val="lt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8" name="Picture 7" descr=""/>
          <p:cNvPicPr/>
          <p:nvPr/>
        </p:nvPicPr>
        <p:blipFill>
          <a:blip r:embed="rId2"/>
          <a:stretch/>
        </p:blipFill>
        <p:spPr>
          <a:xfrm>
            <a:off x="0" y="0"/>
            <a:ext cx="9134280" cy="51469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59" name="PlaceHolder 1"/>
          <p:cNvSpPr>
            <a:spLocks noGrp="1"/>
          </p:cNvSpPr>
          <p:nvPr>
            <p:ph type="title"/>
          </p:nvPr>
        </p:nvSpPr>
        <p:spPr>
          <a:xfrm>
            <a:off x="468360" y="0"/>
            <a:ext cx="7631280" cy="7207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pPr indent="0" defTabSz="914400">
              <a:lnSpc>
                <a:spcPct val="90000"/>
              </a:lnSpc>
              <a:buNone/>
              <a:tabLst>
                <a:tab algn="l" pos="0"/>
              </a:tabLst>
            </a:pPr>
            <a:r>
              <a:rPr b="0" lang="ru-RU" sz="4400" strike="noStrike" u="none">
                <a:solidFill>
                  <a:schemeClr val="dk1"/>
                </a:solidFill>
                <a:effectLst/>
                <a:uFillTx/>
                <a:latin typeface="Calibri Light"/>
              </a:rPr>
              <a:t>Образец заголовка</a:t>
            </a:r>
            <a:endParaRPr b="0" lang="ru-RU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60" name="PlaceHolder 2"/>
          <p:cNvSpPr>
            <a:spLocks noGrp="1"/>
          </p:cNvSpPr>
          <p:nvPr>
            <p:ph type="body"/>
          </p:nvPr>
        </p:nvSpPr>
        <p:spPr>
          <a:xfrm>
            <a:off x="468360" y="844920"/>
            <a:ext cx="8423280" cy="3863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pPr marL="228600" indent="-228600" defTabSz="914400">
              <a:lnSpc>
                <a:spcPct val="90000"/>
              </a:lnSpc>
              <a:spcBef>
                <a:spcPts val="1001"/>
              </a:spcBef>
              <a:buClr>
                <a:srgbClr val="414042"/>
              </a:buClr>
              <a:buFont typeface="Arial"/>
              <a:buChar char="•"/>
            </a:pPr>
            <a:r>
              <a:rPr b="0" lang="ru-RU" sz="2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Образец текста</a:t>
            </a:r>
            <a:endParaRPr b="0" lang="ru-RU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85800" indent="-228600" defTabSz="914400">
              <a:lnSpc>
                <a:spcPct val="90000"/>
              </a:lnSpc>
              <a:spcBef>
                <a:spcPts val="499"/>
              </a:spcBef>
              <a:buClr>
                <a:srgbClr val="414042"/>
              </a:buClr>
              <a:buFont typeface="Arial"/>
              <a:buChar char="•"/>
            </a:pPr>
            <a:r>
              <a:rPr b="0" lang="ru-RU" sz="2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Второй уровень</a:t>
            </a:r>
            <a:endParaRPr b="0" lang="ru-RU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 defTabSz="914400">
              <a:lnSpc>
                <a:spcPct val="90000"/>
              </a:lnSpc>
              <a:spcBef>
                <a:spcPts val="499"/>
              </a:spcBef>
              <a:buClr>
                <a:srgbClr val="414042"/>
              </a:buClr>
              <a:buFont typeface="Arial"/>
              <a:buChar char="•"/>
            </a:pPr>
            <a:r>
              <a:rPr b="0" lang="ru-RU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Третий уровень</a:t>
            </a:r>
            <a:endParaRPr b="0" lang="ru-RU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600200" indent="-228600" defTabSz="914400">
              <a:lnSpc>
                <a:spcPct val="90000"/>
              </a:lnSpc>
              <a:spcBef>
                <a:spcPts val="499"/>
              </a:spcBef>
              <a:buClr>
                <a:srgbClr val="414042"/>
              </a:buClr>
              <a:buFont typeface="Arial"/>
              <a:buChar char="•"/>
            </a:pPr>
            <a:r>
              <a:rPr b="0" lang="ru-RU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Четвертый уровень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057400" indent="-228600" defTabSz="914400">
              <a:lnSpc>
                <a:spcPct val="90000"/>
              </a:lnSpc>
              <a:spcBef>
                <a:spcPts val="499"/>
              </a:spcBef>
              <a:buClr>
                <a:srgbClr val="414042"/>
              </a:buClr>
              <a:buFont typeface="Arial"/>
              <a:buChar char="•"/>
            </a:pPr>
            <a:r>
              <a:rPr b="0" lang="ru-RU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Пятый уровень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61" name="PlaceHolder 3"/>
          <p:cNvSpPr>
            <a:spLocks noGrp="1"/>
          </p:cNvSpPr>
          <p:nvPr>
            <p:ph type="sldNum" idx="40"/>
          </p:nvPr>
        </p:nvSpPr>
        <p:spPr>
          <a:xfrm>
            <a:off x="0" y="0"/>
            <a:ext cx="0" cy="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-45000" bIns="-45000" anchor="t">
            <a:noAutofit/>
          </a:bodyPr>
          <a:lstStyle>
            <a:lvl1pPr indent="0" defTabSz="914400">
              <a:lnSpc>
                <a:spcPct val="100000"/>
              </a:lnSpc>
              <a:buNone/>
              <a:tabLst>
                <a:tab algn="l" pos="0"/>
              </a:tabLst>
              <a:defRPr b="0" lang="ru-RU" sz="1800" strike="noStrike" u="none">
                <a:solidFill>
                  <a:schemeClr val="dk1"/>
                </a:solidFill>
                <a:effectLst/>
                <a:uFillTx/>
                <a:latin typeface="Calibri"/>
              </a:defRPr>
            </a:lvl1pPr>
          </a:lstStyle>
          <a:p>
            <a:pPr indent="0" defTabSz="914400">
              <a:lnSpc>
                <a:spcPct val="100000"/>
              </a:lnSpc>
              <a:buNone/>
              <a:tabLst>
                <a:tab algn="l" pos="0"/>
              </a:tabLst>
            </a:pPr>
            <a:fld id="{46D93A6F-7B8A-48B1-9A97-898A4B8453BD}" type="slidenum">
              <a:rPr b="0" lang="ru-RU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&lt;номер&gt;</a:t>
            </a:fld>
            <a:endParaRPr b="0" lang="ru-RU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5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Обычный 38">
    <p:bg>
      <p:bgPr>
        <a:solidFill>
          <a:schemeClr val="lt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2" name="Picture 7" descr=""/>
          <p:cNvPicPr/>
          <p:nvPr/>
        </p:nvPicPr>
        <p:blipFill>
          <a:blip r:embed="rId2"/>
          <a:stretch/>
        </p:blipFill>
        <p:spPr>
          <a:xfrm>
            <a:off x="0" y="0"/>
            <a:ext cx="9134280" cy="51469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63" name="PlaceHolder 1"/>
          <p:cNvSpPr>
            <a:spLocks noGrp="1"/>
          </p:cNvSpPr>
          <p:nvPr>
            <p:ph type="title"/>
          </p:nvPr>
        </p:nvSpPr>
        <p:spPr>
          <a:xfrm>
            <a:off x="468360" y="0"/>
            <a:ext cx="7631280" cy="7207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pPr indent="0" defTabSz="914400">
              <a:lnSpc>
                <a:spcPct val="90000"/>
              </a:lnSpc>
              <a:buNone/>
              <a:tabLst>
                <a:tab algn="l" pos="0"/>
              </a:tabLst>
            </a:pPr>
            <a:r>
              <a:rPr b="0" lang="ru-RU" sz="4400" strike="noStrike" u="none">
                <a:solidFill>
                  <a:schemeClr val="dk1"/>
                </a:solidFill>
                <a:effectLst/>
                <a:uFillTx/>
                <a:latin typeface="Calibri Light"/>
              </a:rPr>
              <a:t>Образец заголовка</a:t>
            </a:r>
            <a:endParaRPr b="0" lang="ru-RU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64" name="PlaceHolder 2"/>
          <p:cNvSpPr>
            <a:spLocks noGrp="1"/>
          </p:cNvSpPr>
          <p:nvPr>
            <p:ph type="body"/>
          </p:nvPr>
        </p:nvSpPr>
        <p:spPr>
          <a:xfrm>
            <a:off x="468360" y="844920"/>
            <a:ext cx="8423280" cy="3863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pPr marL="228600" indent="-228600" defTabSz="914400">
              <a:lnSpc>
                <a:spcPct val="90000"/>
              </a:lnSpc>
              <a:spcBef>
                <a:spcPts val="1001"/>
              </a:spcBef>
              <a:buClr>
                <a:srgbClr val="414042"/>
              </a:buClr>
              <a:buFont typeface="Arial"/>
              <a:buChar char="•"/>
            </a:pPr>
            <a:r>
              <a:rPr b="0" lang="ru-RU" sz="2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Образец текста</a:t>
            </a:r>
            <a:endParaRPr b="0" lang="ru-RU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85800" indent="-228600" defTabSz="914400">
              <a:lnSpc>
                <a:spcPct val="90000"/>
              </a:lnSpc>
              <a:spcBef>
                <a:spcPts val="499"/>
              </a:spcBef>
              <a:buClr>
                <a:srgbClr val="414042"/>
              </a:buClr>
              <a:buFont typeface="Arial"/>
              <a:buChar char="•"/>
            </a:pPr>
            <a:r>
              <a:rPr b="0" lang="ru-RU" sz="2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Второй уровень</a:t>
            </a:r>
            <a:endParaRPr b="0" lang="ru-RU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 defTabSz="914400">
              <a:lnSpc>
                <a:spcPct val="90000"/>
              </a:lnSpc>
              <a:spcBef>
                <a:spcPts val="499"/>
              </a:spcBef>
              <a:buClr>
                <a:srgbClr val="414042"/>
              </a:buClr>
              <a:buFont typeface="Arial"/>
              <a:buChar char="•"/>
            </a:pPr>
            <a:r>
              <a:rPr b="0" lang="ru-RU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Третий уровень</a:t>
            </a:r>
            <a:endParaRPr b="0" lang="ru-RU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600200" indent="-228600" defTabSz="914400">
              <a:lnSpc>
                <a:spcPct val="90000"/>
              </a:lnSpc>
              <a:spcBef>
                <a:spcPts val="499"/>
              </a:spcBef>
              <a:buClr>
                <a:srgbClr val="414042"/>
              </a:buClr>
              <a:buFont typeface="Arial"/>
              <a:buChar char="•"/>
            </a:pPr>
            <a:r>
              <a:rPr b="0" lang="ru-RU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Четвертый уровень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057400" indent="-228600" defTabSz="914400">
              <a:lnSpc>
                <a:spcPct val="90000"/>
              </a:lnSpc>
              <a:spcBef>
                <a:spcPts val="499"/>
              </a:spcBef>
              <a:buClr>
                <a:srgbClr val="414042"/>
              </a:buClr>
              <a:buFont typeface="Arial"/>
              <a:buChar char="•"/>
            </a:pPr>
            <a:r>
              <a:rPr b="0" lang="ru-RU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Пятый уровень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65" name="PlaceHolder 3"/>
          <p:cNvSpPr>
            <a:spLocks noGrp="1"/>
          </p:cNvSpPr>
          <p:nvPr>
            <p:ph type="sldNum" idx="41"/>
          </p:nvPr>
        </p:nvSpPr>
        <p:spPr>
          <a:xfrm>
            <a:off x="0" y="0"/>
            <a:ext cx="0" cy="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-45000" bIns="-45000" anchor="t">
            <a:noAutofit/>
          </a:bodyPr>
          <a:lstStyle>
            <a:lvl1pPr indent="0" defTabSz="914400">
              <a:lnSpc>
                <a:spcPct val="100000"/>
              </a:lnSpc>
              <a:buNone/>
              <a:tabLst>
                <a:tab algn="l" pos="0"/>
              </a:tabLst>
              <a:defRPr b="0" lang="ru-RU" sz="1800" strike="noStrike" u="none">
                <a:solidFill>
                  <a:schemeClr val="dk1"/>
                </a:solidFill>
                <a:effectLst/>
                <a:uFillTx/>
                <a:latin typeface="Calibri"/>
              </a:defRPr>
            </a:lvl1pPr>
          </a:lstStyle>
          <a:p>
            <a:pPr indent="0" defTabSz="914400">
              <a:lnSpc>
                <a:spcPct val="100000"/>
              </a:lnSpc>
              <a:buNone/>
              <a:tabLst>
                <a:tab algn="l" pos="0"/>
              </a:tabLst>
            </a:pPr>
            <a:fld id="{EA022750-5D76-49D1-9052-2C08C0B1C2A6}" type="slidenum">
              <a:rPr b="0" lang="ru-RU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&lt;номер&gt;</a:t>
            </a:fld>
            <a:endParaRPr b="0" lang="ru-RU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5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Обычный 39">
    <p:bg>
      <p:bgPr>
        <a:solidFill>
          <a:schemeClr val="lt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" name="Picture 7" descr=""/>
          <p:cNvPicPr/>
          <p:nvPr/>
        </p:nvPicPr>
        <p:blipFill>
          <a:blip r:embed="rId2"/>
          <a:stretch/>
        </p:blipFill>
        <p:spPr>
          <a:xfrm>
            <a:off x="0" y="0"/>
            <a:ext cx="9134280" cy="51469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67" name="PlaceHolder 1"/>
          <p:cNvSpPr>
            <a:spLocks noGrp="1"/>
          </p:cNvSpPr>
          <p:nvPr>
            <p:ph type="title"/>
          </p:nvPr>
        </p:nvSpPr>
        <p:spPr>
          <a:xfrm>
            <a:off x="468360" y="0"/>
            <a:ext cx="7631280" cy="7207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pPr indent="0" defTabSz="914400">
              <a:lnSpc>
                <a:spcPct val="90000"/>
              </a:lnSpc>
              <a:buNone/>
              <a:tabLst>
                <a:tab algn="l" pos="0"/>
              </a:tabLst>
            </a:pPr>
            <a:r>
              <a:rPr b="0" lang="ru-RU" sz="4400" strike="noStrike" u="none">
                <a:solidFill>
                  <a:schemeClr val="dk1"/>
                </a:solidFill>
                <a:effectLst/>
                <a:uFillTx/>
                <a:latin typeface="Calibri Light"/>
              </a:rPr>
              <a:t>Образец заголовка</a:t>
            </a:r>
            <a:endParaRPr b="0" lang="ru-RU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68" name="PlaceHolder 2"/>
          <p:cNvSpPr>
            <a:spLocks noGrp="1"/>
          </p:cNvSpPr>
          <p:nvPr>
            <p:ph type="body"/>
          </p:nvPr>
        </p:nvSpPr>
        <p:spPr>
          <a:xfrm>
            <a:off x="468360" y="844920"/>
            <a:ext cx="8423280" cy="3863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pPr marL="228600" indent="-228600" defTabSz="914400">
              <a:lnSpc>
                <a:spcPct val="90000"/>
              </a:lnSpc>
              <a:spcBef>
                <a:spcPts val="1001"/>
              </a:spcBef>
              <a:buClr>
                <a:srgbClr val="414042"/>
              </a:buClr>
              <a:buFont typeface="Arial"/>
              <a:buChar char="•"/>
            </a:pPr>
            <a:r>
              <a:rPr b="0" lang="ru-RU" sz="2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Образец текста</a:t>
            </a:r>
            <a:endParaRPr b="0" lang="ru-RU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85800" indent="-228600" defTabSz="914400">
              <a:lnSpc>
                <a:spcPct val="90000"/>
              </a:lnSpc>
              <a:spcBef>
                <a:spcPts val="499"/>
              </a:spcBef>
              <a:buClr>
                <a:srgbClr val="414042"/>
              </a:buClr>
              <a:buFont typeface="Arial"/>
              <a:buChar char="•"/>
            </a:pPr>
            <a:r>
              <a:rPr b="0" lang="ru-RU" sz="2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Второй уровень</a:t>
            </a:r>
            <a:endParaRPr b="0" lang="ru-RU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 defTabSz="914400">
              <a:lnSpc>
                <a:spcPct val="90000"/>
              </a:lnSpc>
              <a:spcBef>
                <a:spcPts val="499"/>
              </a:spcBef>
              <a:buClr>
                <a:srgbClr val="414042"/>
              </a:buClr>
              <a:buFont typeface="Arial"/>
              <a:buChar char="•"/>
            </a:pPr>
            <a:r>
              <a:rPr b="0" lang="ru-RU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Третий уровень</a:t>
            </a:r>
            <a:endParaRPr b="0" lang="ru-RU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600200" indent="-228600" defTabSz="914400">
              <a:lnSpc>
                <a:spcPct val="90000"/>
              </a:lnSpc>
              <a:spcBef>
                <a:spcPts val="499"/>
              </a:spcBef>
              <a:buClr>
                <a:srgbClr val="414042"/>
              </a:buClr>
              <a:buFont typeface="Arial"/>
              <a:buChar char="•"/>
            </a:pPr>
            <a:r>
              <a:rPr b="0" lang="ru-RU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Четвертый уровень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057400" indent="-228600" defTabSz="914400">
              <a:lnSpc>
                <a:spcPct val="90000"/>
              </a:lnSpc>
              <a:spcBef>
                <a:spcPts val="499"/>
              </a:spcBef>
              <a:buClr>
                <a:srgbClr val="414042"/>
              </a:buClr>
              <a:buFont typeface="Arial"/>
              <a:buChar char="•"/>
            </a:pPr>
            <a:r>
              <a:rPr b="0" lang="ru-RU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Пятый уровень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69" name="PlaceHolder 3"/>
          <p:cNvSpPr>
            <a:spLocks noGrp="1"/>
          </p:cNvSpPr>
          <p:nvPr>
            <p:ph type="sldNum" idx="42"/>
          </p:nvPr>
        </p:nvSpPr>
        <p:spPr>
          <a:xfrm>
            <a:off x="0" y="0"/>
            <a:ext cx="0" cy="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-45000" bIns="-45000" anchor="t">
            <a:noAutofit/>
          </a:bodyPr>
          <a:lstStyle>
            <a:lvl1pPr indent="0" defTabSz="914400">
              <a:lnSpc>
                <a:spcPct val="100000"/>
              </a:lnSpc>
              <a:buNone/>
              <a:tabLst>
                <a:tab algn="l" pos="0"/>
              </a:tabLst>
              <a:defRPr b="0" lang="ru-RU" sz="1800" strike="noStrike" u="none">
                <a:solidFill>
                  <a:schemeClr val="dk1"/>
                </a:solidFill>
                <a:effectLst/>
                <a:uFillTx/>
                <a:latin typeface="Calibri"/>
              </a:defRPr>
            </a:lvl1pPr>
          </a:lstStyle>
          <a:p>
            <a:pPr indent="0" defTabSz="914400">
              <a:lnSpc>
                <a:spcPct val="100000"/>
              </a:lnSpc>
              <a:buNone/>
              <a:tabLst>
                <a:tab algn="l" pos="0"/>
              </a:tabLst>
            </a:pPr>
            <a:fld id="{FAFC5F70-34ED-4994-A8FE-8A8779ABD0EB}" type="slidenum">
              <a:rPr b="0" lang="ru-RU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&lt;номер&gt;</a:t>
            </a:fld>
            <a:endParaRPr b="0" lang="ru-RU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Обычный 1">
    <p:bg>
      <p:bgPr>
        <a:solidFill>
          <a:schemeClr val="lt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" name="Picture 7" descr=""/>
          <p:cNvPicPr/>
          <p:nvPr/>
        </p:nvPicPr>
        <p:blipFill>
          <a:blip r:embed="rId2"/>
          <a:stretch/>
        </p:blipFill>
        <p:spPr>
          <a:xfrm>
            <a:off x="0" y="0"/>
            <a:ext cx="9134280" cy="51469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468360" y="0"/>
            <a:ext cx="7631280" cy="7207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pPr indent="0" defTabSz="914400">
              <a:lnSpc>
                <a:spcPct val="90000"/>
              </a:lnSpc>
              <a:buNone/>
              <a:tabLst>
                <a:tab algn="l" pos="0"/>
              </a:tabLst>
            </a:pPr>
            <a:r>
              <a:rPr b="0" lang="ru-RU" sz="4400" strike="noStrike" u="none">
                <a:solidFill>
                  <a:schemeClr val="dk1"/>
                </a:solidFill>
                <a:effectLst/>
                <a:uFillTx/>
                <a:latin typeface="Calibri Light"/>
              </a:rPr>
              <a:t>Образец заголовка</a:t>
            </a:r>
            <a:endParaRPr b="0" lang="ru-RU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468360" y="844920"/>
            <a:ext cx="8423280" cy="3863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pPr marL="228600" indent="-228600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ru-RU" sz="2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Образец текста</a:t>
            </a:r>
            <a:endParaRPr b="0" lang="ru-RU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858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ru-RU" sz="2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Второй уровень</a:t>
            </a:r>
            <a:endParaRPr b="0" lang="ru-RU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ru-RU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Третий уровень</a:t>
            </a:r>
            <a:endParaRPr b="0" lang="ru-RU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6002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ru-RU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Четвертый уровень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0574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ru-RU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Пятый уровень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 type="sldNum" idx="2"/>
          </p:nvPr>
        </p:nvSpPr>
        <p:spPr>
          <a:xfrm>
            <a:off x="0" y="0"/>
            <a:ext cx="0" cy="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-45000" bIns="-45000" anchor="t">
            <a:noAutofit/>
          </a:bodyPr>
          <a:lstStyle>
            <a:lvl1pPr indent="0" defTabSz="914400">
              <a:lnSpc>
                <a:spcPct val="100000"/>
              </a:lnSpc>
              <a:buNone/>
              <a:tabLst>
                <a:tab algn="l" pos="0"/>
              </a:tabLst>
              <a:defRPr b="0" lang="ru-RU" sz="1800" strike="noStrike" u="none">
                <a:solidFill>
                  <a:schemeClr val="dk1"/>
                </a:solidFill>
                <a:effectLst/>
                <a:uFillTx/>
                <a:latin typeface="Calibri"/>
              </a:defRPr>
            </a:lvl1pPr>
          </a:lstStyle>
          <a:p>
            <a:pPr indent="0" defTabSz="914400">
              <a:lnSpc>
                <a:spcPct val="100000"/>
              </a:lnSpc>
              <a:buNone/>
              <a:tabLst>
                <a:tab algn="l" pos="0"/>
              </a:tabLst>
            </a:pPr>
            <a:fld id="{CA2301A1-0E3B-4F8A-BAC2-0F3541A86B4F}" type="slidenum">
              <a:rPr b="0" lang="ru-RU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1</a:t>
            </a:fld>
            <a:endParaRPr b="0" lang="ru-RU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Диаграммы 1">
    <p:bg>
      <p:bgPr>
        <a:solidFill>
          <a:schemeClr val="lt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" name="Picture 7" descr=""/>
          <p:cNvPicPr/>
          <p:nvPr/>
        </p:nvPicPr>
        <p:blipFill>
          <a:blip r:embed="rId2"/>
          <a:stretch/>
        </p:blipFill>
        <p:spPr>
          <a:xfrm>
            <a:off x="0" y="0"/>
            <a:ext cx="9134280" cy="51469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5" name="PlaceHolder 1"/>
          <p:cNvSpPr>
            <a:spLocks noGrp="1"/>
          </p:cNvSpPr>
          <p:nvPr>
            <p:ph type="body"/>
          </p:nvPr>
        </p:nvSpPr>
        <p:spPr>
          <a:xfrm>
            <a:off x="539640" y="1476360"/>
            <a:ext cx="4013280" cy="1833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7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Для правки структуры щёлкните мышью</a:t>
            </a:r>
            <a:endParaRPr b="0" lang="ru-RU" sz="7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9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7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Второй уровень структуры</a:t>
            </a:r>
            <a:endParaRPr b="0" lang="ru-RU" sz="7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9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7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Третий уровень структуры</a:t>
            </a:r>
            <a:endParaRPr b="0" lang="ru-RU" sz="7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9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7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Четвёртый уровень структуры</a:t>
            </a:r>
            <a:endParaRPr b="0" lang="ru-RU" sz="7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7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Пятый уровень структуры</a:t>
            </a:r>
            <a:endParaRPr b="0" lang="ru-RU" sz="7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7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Шестой уровень структуры</a:t>
            </a:r>
            <a:endParaRPr b="0" lang="ru-RU" sz="7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7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Седьмой уровень структуры</a:t>
            </a:r>
            <a:endParaRPr b="0" lang="ru-RU" sz="7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6" name="PlaceHolder 2"/>
          <p:cNvSpPr>
            <a:spLocks noGrp="1"/>
          </p:cNvSpPr>
          <p:nvPr>
            <p:ph type="body"/>
          </p:nvPr>
        </p:nvSpPr>
        <p:spPr>
          <a:xfrm>
            <a:off x="4808520" y="1476360"/>
            <a:ext cx="3938760" cy="1833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7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Для правки структуры щёлкните мышью</a:t>
            </a:r>
            <a:endParaRPr b="0" lang="ru-RU" sz="7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9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7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Второй уровень структуры</a:t>
            </a:r>
            <a:endParaRPr b="0" lang="ru-RU" sz="7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9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7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Третий уровень структуры</a:t>
            </a:r>
            <a:endParaRPr b="0" lang="ru-RU" sz="7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9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7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Четвёртый уровень структуры</a:t>
            </a:r>
            <a:endParaRPr b="0" lang="ru-RU" sz="7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7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Пятый уровень структуры</a:t>
            </a:r>
            <a:endParaRPr b="0" lang="ru-RU" sz="7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7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Шестой уровень структуры</a:t>
            </a:r>
            <a:endParaRPr b="0" lang="ru-RU" sz="7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7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Седьмой уровень структуры</a:t>
            </a:r>
            <a:endParaRPr b="0" lang="ru-RU" sz="7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7" name="PlaceHolder 3"/>
          <p:cNvSpPr>
            <a:spLocks noGrp="1"/>
          </p:cNvSpPr>
          <p:nvPr>
            <p:ph type="body"/>
          </p:nvPr>
        </p:nvSpPr>
        <p:spPr>
          <a:xfrm>
            <a:off x="539640" y="4568400"/>
            <a:ext cx="4013280" cy="146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Autofit/>
          </a:bodyPr>
          <a:p>
            <a:pPr indent="0" defTabSz="914400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0" lang="ru-RU" sz="700" strike="noStrike" u="none">
                <a:solidFill>
                  <a:srgbClr val="333333"/>
                </a:solidFill>
                <a:effectLst/>
                <a:uFillTx/>
                <a:latin typeface="Arial"/>
                <a:ea typeface="Arial"/>
              </a:rPr>
              <a:t>Место для указания источников и сносок</a:t>
            </a:r>
            <a:endParaRPr b="0" lang="ru-RU" sz="7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8" name="Slide Number Placeholder 5"/>
          <p:cNvSpPr/>
          <p:nvPr/>
        </p:nvSpPr>
        <p:spPr>
          <a:xfrm>
            <a:off x="8186760" y="4579560"/>
            <a:ext cx="560520" cy="135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b">
            <a:noAutofit/>
          </a:bodyPr>
          <a:p>
            <a:pPr algn="r" defTabSz="914400">
              <a:lnSpc>
                <a:spcPct val="100000"/>
              </a:lnSpc>
            </a:pPr>
            <a:fld id="{46BF26FA-4879-46E4-85D2-3B84252BD8D5}" type="slidenum">
              <a:rPr b="0" lang="en-US" sz="700" strike="noStrike" u="none">
                <a:solidFill>
                  <a:schemeClr val="dk1"/>
                </a:solidFill>
                <a:effectLst/>
                <a:uFillTx/>
                <a:latin typeface="Arial"/>
                <a:ea typeface="Arial"/>
              </a:rPr>
              <a:t>&lt;номер&gt;</a:t>
            </a:fld>
            <a:endParaRPr b="0" lang="ru-RU" sz="7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9" name="PlaceHolder 4"/>
          <p:cNvSpPr>
            <a:spLocks noGrp="1"/>
          </p:cNvSpPr>
          <p:nvPr>
            <p:ph type="title"/>
          </p:nvPr>
        </p:nvSpPr>
        <p:spPr>
          <a:xfrm>
            <a:off x="539640" y="431640"/>
            <a:ext cx="6559560" cy="328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 defTabSz="914400">
              <a:lnSpc>
                <a:spcPct val="90000"/>
              </a:lnSpc>
              <a:buNone/>
              <a:tabLst>
                <a:tab algn="l" pos="0"/>
              </a:tabLst>
            </a:pPr>
            <a:r>
              <a:rPr b="1" lang="ru-RU" sz="2300" strike="noStrike" u="none">
                <a:solidFill>
                  <a:srgbClr val="333333"/>
                </a:solidFill>
                <a:effectLst/>
                <a:uFillTx/>
                <a:latin typeface="Arial"/>
                <a:ea typeface="Arial"/>
              </a:rPr>
              <a:t>Заголовок</a:t>
            </a:r>
            <a:endParaRPr b="0" lang="ru-RU" sz="23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0" name="PlaceHolder 5"/>
          <p:cNvSpPr>
            <a:spLocks noGrp="1"/>
          </p:cNvSpPr>
          <p:nvPr>
            <p:ph type="body"/>
          </p:nvPr>
        </p:nvSpPr>
        <p:spPr>
          <a:xfrm>
            <a:off x="539640" y="3483000"/>
            <a:ext cx="4013280" cy="760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 defTabSz="914400">
              <a:lnSpc>
                <a:spcPct val="90000"/>
              </a:lnSpc>
              <a:buNone/>
              <a:tabLst>
                <a:tab algn="l" pos="0"/>
              </a:tabLst>
            </a:pPr>
            <a:r>
              <a:rPr b="0" lang="ru-RU" sz="1200" strike="noStrike" u="none">
                <a:solidFill>
                  <a:srgbClr val="333333"/>
                </a:solidFill>
                <a:effectLst/>
                <a:uFillTx/>
                <a:latin typeface="Arial"/>
                <a:ea typeface="Arial"/>
              </a:rPr>
              <a:t>Текст</a:t>
            </a:r>
            <a:endParaRPr b="0" lang="ru-RU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1" name="PlaceHolder 6"/>
          <p:cNvSpPr>
            <a:spLocks noGrp="1"/>
          </p:cNvSpPr>
          <p:nvPr>
            <p:ph type="body"/>
          </p:nvPr>
        </p:nvSpPr>
        <p:spPr>
          <a:xfrm>
            <a:off x="4808520" y="3479400"/>
            <a:ext cx="3938760" cy="760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 defTabSz="914400">
              <a:lnSpc>
                <a:spcPct val="90000"/>
              </a:lnSpc>
              <a:buNone/>
              <a:tabLst>
                <a:tab algn="l" pos="0"/>
              </a:tabLst>
            </a:pPr>
            <a:r>
              <a:rPr b="0" lang="ru-RU" sz="1200" strike="noStrike" u="none">
                <a:solidFill>
                  <a:srgbClr val="333333"/>
                </a:solidFill>
                <a:effectLst/>
                <a:uFillTx/>
                <a:latin typeface="Arial"/>
                <a:ea typeface="Arial"/>
              </a:rPr>
              <a:t>Текст</a:t>
            </a:r>
            <a:endParaRPr b="0" lang="ru-RU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Диаграммы 2">
    <p:bg>
      <p:bgPr>
        <a:solidFill>
          <a:schemeClr val="lt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Picture 7" descr=""/>
          <p:cNvPicPr/>
          <p:nvPr/>
        </p:nvPicPr>
        <p:blipFill>
          <a:blip r:embed="rId2"/>
          <a:stretch/>
        </p:blipFill>
        <p:spPr>
          <a:xfrm>
            <a:off x="0" y="0"/>
            <a:ext cx="9134280" cy="51469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43" name="PlaceHolder 1"/>
          <p:cNvSpPr>
            <a:spLocks noGrp="1"/>
          </p:cNvSpPr>
          <p:nvPr>
            <p:ph type="body"/>
          </p:nvPr>
        </p:nvSpPr>
        <p:spPr>
          <a:xfrm>
            <a:off x="539640" y="1476360"/>
            <a:ext cx="4013280" cy="2799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 defTabSz="914400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0" lang="ru-RU" sz="700" strike="noStrike" u="none">
                <a:solidFill>
                  <a:srgbClr val="333333"/>
                </a:solidFill>
                <a:effectLst/>
                <a:uFillTx/>
                <a:latin typeface="Arial"/>
                <a:ea typeface="Arial"/>
              </a:rPr>
              <a:t>Контент</a:t>
            </a:r>
            <a:endParaRPr b="0" lang="ru-RU" sz="7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4" name="PlaceHolder 2"/>
          <p:cNvSpPr>
            <a:spLocks noGrp="1"/>
          </p:cNvSpPr>
          <p:nvPr>
            <p:ph type="body"/>
          </p:nvPr>
        </p:nvSpPr>
        <p:spPr>
          <a:xfrm>
            <a:off x="4808520" y="1476360"/>
            <a:ext cx="3938760" cy="2799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 defTabSz="914400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0" lang="ru-RU" sz="700" strike="noStrike" u="none">
                <a:solidFill>
                  <a:srgbClr val="333333"/>
                </a:solidFill>
                <a:effectLst/>
                <a:uFillTx/>
                <a:latin typeface="Arial"/>
                <a:ea typeface="Arial"/>
              </a:rPr>
              <a:t>Контент</a:t>
            </a:r>
            <a:endParaRPr b="0" lang="ru-RU" sz="7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5" name="PlaceHolder 3"/>
          <p:cNvSpPr>
            <a:spLocks noGrp="1"/>
          </p:cNvSpPr>
          <p:nvPr>
            <p:ph type="body"/>
          </p:nvPr>
        </p:nvSpPr>
        <p:spPr>
          <a:xfrm>
            <a:off x="539640" y="4568400"/>
            <a:ext cx="4013280" cy="146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Autofit/>
          </a:bodyPr>
          <a:p>
            <a:pPr indent="0" defTabSz="914400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0" lang="ru-RU" sz="700" strike="noStrike" u="none">
                <a:solidFill>
                  <a:srgbClr val="333333"/>
                </a:solidFill>
                <a:effectLst/>
                <a:uFillTx/>
                <a:latin typeface="Arial"/>
                <a:ea typeface="Arial"/>
              </a:rPr>
              <a:t>Место для указания источников и сносок</a:t>
            </a:r>
            <a:endParaRPr b="0" lang="ru-RU" sz="7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6" name="Slide Number Placeholder 5"/>
          <p:cNvSpPr/>
          <p:nvPr/>
        </p:nvSpPr>
        <p:spPr>
          <a:xfrm>
            <a:off x="8186760" y="4579560"/>
            <a:ext cx="560520" cy="135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b">
            <a:noAutofit/>
          </a:bodyPr>
          <a:p>
            <a:pPr algn="r" defTabSz="914400">
              <a:lnSpc>
                <a:spcPct val="100000"/>
              </a:lnSpc>
            </a:pPr>
            <a:fld id="{5ABEEFFC-0032-4F8E-872D-9F7233692A43}" type="slidenum">
              <a:rPr b="0" lang="en-US" sz="700" strike="noStrike" u="none">
                <a:solidFill>
                  <a:schemeClr val="dk1"/>
                </a:solidFill>
                <a:effectLst/>
                <a:uFillTx/>
                <a:latin typeface="Arial"/>
                <a:ea typeface="Arial"/>
              </a:rPr>
              <a:t>&lt;номер&gt;</a:t>
            </a:fld>
            <a:endParaRPr b="0" lang="ru-RU" sz="7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7" name="PlaceHolder 4"/>
          <p:cNvSpPr>
            <a:spLocks noGrp="1"/>
          </p:cNvSpPr>
          <p:nvPr>
            <p:ph type="title"/>
          </p:nvPr>
        </p:nvSpPr>
        <p:spPr>
          <a:xfrm>
            <a:off x="539640" y="431640"/>
            <a:ext cx="6559560" cy="328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 defTabSz="914400">
              <a:lnSpc>
                <a:spcPct val="90000"/>
              </a:lnSpc>
              <a:buNone/>
              <a:tabLst>
                <a:tab algn="l" pos="0"/>
              </a:tabLst>
            </a:pPr>
            <a:r>
              <a:rPr b="1" lang="ru-RU" sz="2300" strike="noStrike" u="none">
                <a:solidFill>
                  <a:srgbClr val="333333"/>
                </a:solidFill>
                <a:effectLst/>
                <a:uFillTx/>
                <a:latin typeface="Arial"/>
                <a:ea typeface="Arial"/>
              </a:rPr>
              <a:t>Заголовок</a:t>
            </a:r>
            <a:endParaRPr b="0" lang="ru-RU" sz="23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Обычный 2">
    <p:bg>
      <p:bgPr>
        <a:solidFill>
          <a:schemeClr val="lt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8" name="Picture 7" descr=""/>
          <p:cNvPicPr/>
          <p:nvPr/>
        </p:nvPicPr>
        <p:blipFill>
          <a:blip r:embed="rId2"/>
          <a:stretch/>
        </p:blipFill>
        <p:spPr>
          <a:xfrm>
            <a:off x="0" y="0"/>
            <a:ext cx="9134280" cy="51469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468360" y="0"/>
            <a:ext cx="7631280" cy="7207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pPr indent="0" defTabSz="914400">
              <a:lnSpc>
                <a:spcPct val="90000"/>
              </a:lnSpc>
              <a:buNone/>
              <a:tabLst>
                <a:tab algn="l" pos="0"/>
              </a:tabLst>
            </a:pPr>
            <a:r>
              <a:rPr b="0" lang="ru-RU" sz="4400" strike="noStrike" u="none">
                <a:solidFill>
                  <a:schemeClr val="dk1"/>
                </a:solidFill>
                <a:effectLst/>
                <a:uFillTx/>
                <a:latin typeface="Calibri Light"/>
              </a:rPr>
              <a:t>Образец заголовка</a:t>
            </a:r>
            <a:endParaRPr b="0" lang="ru-RU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0" name="PlaceHolder 2"/>
          <p:cNvSpPr>
            <a:spLocks noGrp="1"/>
          </p:cNvSpPr>
          <p:nvPr>
            <p:ph type="body"/>
          </p:nvPr>
        </p:nvSpPr>
        <p:spPr>
          <a:xfrm>
            <a:off x="468360" y="844920"/>
            <a:ext cx="8423280" cy="3863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pPr marL="228600" indent="-228600" defTabSz="914400">
              <a:lnSpc>
                <a:spcPct val="90000"/>
              </a:lnSpc>
              <a:spcBef>
                <a:spcPts val="1001"/>
              </a:spcBef>
              <a:buClr>
                <a:srgbClr val="414042"/>
              </a:buClr>
              <a:buFont typeface="Arial"/>
              <a:buChar char="•"/>
            </a:pPr>
            <a:r>
              <a:rPr b="0" lang="ru-RU" sz="2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Образец текста</a:t>
            </a:r>
            <a:endParaRPr b="0" lang="ru-RU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85800" indent="-228600" defTabSz="914400">
              <a:lnSpc>
                <a:spcPct val="90000"/>
              </a:lnSpc>
              <a:spcBef>
                <a:spcPts val="499"/>
              </a:spcBef>
              <a:buClr>
                <a:srgbClr val="414042"/>
              </a:buClr>
              <a:buFont typeface="Arial"/>
              <a:buChar char="•"/>
            </a:pPr>
            <a:r>
              <a:rPr b="0" lang="ru-RU" sz="2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Второй уровень</a:t>
            </a:r>
            <a:endParaRPr b="0" lang="ru-RU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 defTabSz="914400">
              <a:lnSpc>
                <a:spcPct val="90000"/>
              </a:lnSpc>
              <a:spcBef>
                <a:spcPts val="499"/>
              </a:spcBef>
              <a:buClr>
                <a:srgbClr val="414042"/>
              </a:buClr>
              <a:buFont typeface="Arial"/>
              <a:buChar char="•"/>
            </a:pPr>
            <a:r>
              <a:rPr b="0" lang="ru-RU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Третий уровень</a:t>
            </a:r>
            <a:endParaRPr b="0" lang="ru-RU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600200" indent="-228600" defTabSz="914400">
              <a:lnSpc>
                <a:spcPct val="90000"/>
              </a:lnSpc>
              <a:spcBef>
                <a:spcPts val="499"/>
              </a:spcBef>
              <a:buClr>
                <a:srgbClr val="414042"/>
              </a:buClr>
              <a:buFont typeface="Arial"/>
              <a:buChar char="•"/>
            </a:pPr>
            <a:r>
              <a:rPr b="0" lang="ru-RU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Четвертый уровень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057400" indent="-228600" defTabSz="914400">
              <a:lnSpc>
                <a:spcPct val="90000"/>
              </a:lnSpc>
              <a:spcBef>
                <a:spcPts val="499"/>
              </a:spcBef>
              <a:buClr>
                <a:srgbClr val="414042"/>
              </a:buClr>
              <a:buFont typeface="Arial"/>
              <a:buChar char="•"/>
            </a:pPr>
            <a:r>
              <a:rPr b="0" lang="ru-RU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Пятый уровень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1" name="PlaceHolder 3"/>
          <p:cNvSpPr>
            <a:spLocks noGrp="1"/>
          </p:cNvSpPr>
          <p:nvPr>
            <p:ph type="sldNum" idx="3"/>
          </p:nvPr>
        </p:nvSpPr>
        <p:spPr>
          <a:xfrm>
            <a:off x="0" y="0"/>
            <a:ext cx="0" cy="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-45000" bIns="-45000" anchor="t">
            <a:noAutofit/>
          </a:bodyPr>
          <a:lstStyle>
            <a:lvl1pPr indent="0" defTabSz="914400">
              <a:lnSpc>
                <a:spcPct val="100000"/>
              </a:lnSpc>
              <a:buNone/>
              <a:tabLst>
                <a:tab algn="l" pos="0"/>
              </a:tabLst>
              <a:defRPr b="0" lang="ru-RU" sz="1800" strike="noStrike" u="none">
                <a:solidFill>
                  <a:schemeClr val="dk1"/>
                </a:solidFill>
                <a:effectLst/>
                <a:uFillTx/>
                <a:latin typeface="Calibri"/>
              </a:defRPr>
            </a:lvl1pPr>
          </a:lstStyle>
          <a:p>
            <a:pPr indent="0" defTabSz="914400">
              <a:lnSpc>
                <a:spcPct val="100000"/>
              </a:lnSpc>
              <a:buNone/>
              <a:tabLst>
                <a:tab algn="l" pos="0"/>
              </a:tabLst>
            </a:pPr>
            <a:fld id="{64037F42-3DCE-42E2-A5A5-C32129846299}" type="slidenum">
              <a:rPr b="0" lang="ru-RU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1</a:t>
            </a:fld>
            <a:endParaRPr b="0" lang="ru-RU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slideLayout" Target="../slideLayouts/slideLayout1.xml"/>
</Relationships>
</file>

<file path=ppt/slideMasters/_rels/slideMaster11.xml.rels><?xml version="1.0" encoding="UTF-8"?>
<Relationships xmlns="http://schemas.openxmlformats.org/package/2006/relationships"><Relationship Id="rId1" Type="http://schemas.openxmlformats.org/officeDocument/2006/relationships/theme" Target="../theme/theme5.xml"/><Relationship Id="rId2" Type="http://schemas.openxmlformats.org/officeDocument/2006/relationships/slideLayout" Target="../slideLayouts/slideLayout11.xml"/><Relationship Id="rId3" Type="http://schemas.openxmlformats.org/officeDocument/2006/relationships/slideLayout" Target="../slideLayouts/slideLayout12.xml"/><Relationship Id="rId4" Type="http://schemas.openxmlformats.org/officeDocument/2006/relationships/slideLayout" Target="../slideLayouts/slideLayout13.xml"/>
</Relationships>
</file>

<file path=ppt/slideMasters/_rels/slideMaster14.xml.rels><?xml version="1.0" encoding="UTF-8"?>
<Relationships xmlns="http://schemas.openxmlformats.org/package/2006/relationships"><Relationship Id="rId1" Type="http://schemas.openxmlformats.org/officeDocument/2006/relationships/theme" Target="../theme/theme6.xml"/><Relationship Id="rId2" Type="http://schemas.openxmlformats.org/officeDocument/2006/relationships/slideLayout" Target="../slideLayouts/slideLayout14.xml"/><Relationship Id="rId3" Type="http://schemas.openxmlformats.org/officeDocument/2006/relationships/slideLayout" Target="../slideLayouts/slideLayout15.xml"/><Relationship Id="rId4" Type="http://schemas.openxmlformats.org/officeDocument/2006/relationships/slideLayout" Target="../slideLayouts/slideLayout16.xml"/><Relationship Id="rId5" Type="http://schemas.openxmlformats.org/officeDocument/2006/relationships/slideLayout" Target="../slideLayouts/slideLayout17.xml"/><Relationship Id="rId6" Type="http://schemas.openxmlformats.org/officeDocument/2006/relationships/slideLayout" Target="../slideLayouts/slideLayout18.xml"/><Relationship Id="rId7" Type="http://schemas.openxmlformats.org/officeDocument/2006/relationships/slideLayout" Target="../slideLayouts/slideLayout19.xml"/><Relationship Id="rId8" Type="http://schemas.openxmlformats.org/officeDocument/2006/relationships/slideLayout" Target="../slideLayouts/slideLayout20.xml"/><Relationship Id="rId9" Type="http://schemas.openxmlformats.org/officeDocument/2006/relationships/slideLayout" Target="../slideLayouts/slideLayout21.xml"/><Relationship Id="rId10" Type="http://schemas.openxmlformats.org/officeDocument/2006/relationships/slideLayout" Target="../slideLayouts/slideLayout22.xml"/><Relationship Id="rId11" Type="http://schemas.openxmlformats.org/officeDocument/2006/relationships/slideLayout" Target="../slideLayouts/slideLayout23.xml"/><Relationship Id="rId12" Type="http://schemas.openxmlformats.org/officeDocument/2006/relationships/slideLayout" Target="../slideLayouts/slideLayout24.xml"/><Relationship Id="rId13" Type="http://schemas.openxmlformats.org/officeDocument/2006/relationships/slideLayout" Target="../slideLayouts/slideLayout25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
</Relationships>
</file>

<file path=ppt/slideMasters/_rels/slideMaster26.xml.rels><?xml version="1.0" encoding="UTF-8"?>
<Relationships xmlns="http://schemas.openxmlformats.org/package/2006/relationships"><Relationship Id="rId1" Type="http://schemas.openxmlformats.org/officeDocument/2006/relationships/theme" Target="../theme/theme7.xml"/><Relationship Id="rId2" Type="http://schemas.openxmlformats.org/officeDocument/2006/relationships/slideLayout" Target="../slideLayouts/slideLayout26.xml"/><Relationship Id="rId3" Type="http://schemas.openxmlformats.org/officeDocument/2006/relationships/slideLayout" Target="../slideLayouts/slideLayout27.xml"/><Relationship Id="rId4" Type="http://schemas.openxmlformats.org/officeDocument/2006/relationships/slideLayout" Target="../slideLayouts/slideLayout28.xml"/><Relationship Id="rId5" Type="http://schemas.openxmlformats.org/officeDocument/2006/relationships/slideLayout" Target="../slideLayouts/slideLayout29.xml"/><Relationship Id="rId6" Type="http://schemas.openxmlformats.org/officeDocument/2006/relationships/slideLayout" Target="../slideLayouts/slideLayout30.xml"/><Relationship Id="rId7" Type="http://schemas.openxmlformats.org/officeDocument/2006/relationships/slideLayout" Target="../slideLayouts/slideLayout31.xml"/><Relationship Id="rId8" Type="http://schemas.openxmlformats.org/officeDocument/2006/relationships/slideLayout" Target="../slideLayouts/slideLayout32.xml"/><Relationship Id="rId9" Type="http://schemas.openxmlformats.org/officeDocument/2006/relationships/slideLayout" Target="../slideLayouts/slideLayout33.xml"/><Relationship Id="rId10" Type="http://schemas.openxmlformats.org/officeDocument/2006/relationships/slideLayout" Target="../slideLayouts/slideLayout34.xml"/><Relationship Id="rId11" Type="http://schemas.openxmlformats.org/officeDocument/2006/relationships/slideLayout" Target="../slideLayouts/slideLayout35.xml"/><Relationship Id="rId12" Type="http://schemas.openxmlformats.org/officeDocument/2006/relationships/slideLayout" Target="../slideLayouts/slideLayout36.xml"/><Relationship Id="rId13" Type="http://schemas.openxmlformats.org/officeDocument/2006/relationships/slideLayout" Target="../slideLayouts/slideLayout37.xml"/><Relationship Id="rId14" Type="http://schemas.openxmlformats.org/officeDocument/2006/relationships/slideLayout" Target="../slideLayouts/slideLayout38.xml"/>
</Relationships>
</file>

<file path=ppt/slideMasters/_rels/slideMaster39.xml.rels><?xml version="1.0" encoding="UTF-8"?>
<Relationships xmlns="http://schemas.openxmlformats.org/package/2006/relationships"><Relationship Id="rId1" Type="http://schemas.openxmlformats.org/officeDocument/2006/relationships/theme" Target="../theme/theme8.xml"/><Relationship Id="rId2" Type="http://schemas.openxmlformats.org/officeDocument/2006/relationships/slideLayout" Target="../slideLayouts/slideLayout39.xml"/><Relationship Id="rId3" Type="http://schemas.openxmlformats.org/officeDocument/2006/relationships/slideLayout" Target="../slideLayouts/slideLayout40.xml"/><Relationship Id="rId4" Type="http://schemas.openxmlformats.org/officeDocument/2006/relationships/slideLayout" Target="../slideLayouts/slideLayout41.xml"/><Relationship Id="rId5" Type="http://schemas.openxmlformats.org/officeDocument/2006/relationships/slideLayout" Target="../slideLayouts/slideLayout42.xml"/><Relationship Id="rId6" Type="http://schemas.openxmlformats.org/officeDocument/2006/relationships/slideLayout" Target="../slideLayouts/slideLayout43.xml"/><Relationship Id="rId7" Type="http://schemas.openxmlformats.org/officeDocument/2006/relationships/slideLayout" Target="../slideLayouts/slideLayout44.xml"/><Relationship Id="rId8" Type="http://schemas.openxmlformats.org/officeDocument/2006/relationships/slideLayout" Target="../slideLayouts/slideLayout45.xml"/><Relationship Id="rId9" Type="http://schemas.openxmlformats.org/officeDocument/2006/relationships/slideLayout" Target="../slideLayouts/slideLayout46.xml"/><Relationship Id="rId10" Type="http://schemas.openxmlformats.org/officeDocument/2006/relationships/slideLayout" Target="../slideLayouts/slideLayout47.xml"/><Relationship Id="rId11" Type="http://schemas.openxmlformats.org/officeDocument/2006/relationships/slideLayout" Target="../slideLayouts/slideLayout48.xml"/><Relationship Id="rId12" Type="http://schemas.openxmlformats.org/officeDocument/2006/relationships/slideLayout" Target="../slideLayouts/slideLayout49.xml"/><Relationship Id="rId13" Type="http://schemas.openxmlformats.org/officeDocument/2006/relationships/slideLayout" Target="../slideLayouts/slideLayout50.xml"/><Relationship Id="rId14" Type="http://schemas.openxmlformats.org/officeDocument/2006/relationships/slideLayout" Target="../slideLayouts/slideLayout51.xml"/>
</Relationships>
</file>

<file path=ppt/slideMasters/_rels/slideMaster5.xml.rels><?xml version="1.0" encoding="UTF-8"?>
<Relationships xmlns="http://schemas.openxmlformats.org/package/2006/relationships"><Relationship Id="rId1" Type="http://schemas.openxmlformats.org/officeDocument/2006/relationships/theme" Target="../theme/theme3.xml"/><Relationship Id="rId2" Type="http://schemas.openxmlformats.org/officeDocument/2006/relationships/slideLayout" Target="../slideLayouts/slideLayout5.xml"/><Relationship Id="rId3" Type="http://schemas.openxmlformats.org/officeDocument/2006/relationships/slideLayout" Target="../slideLayouts/slideLayout6.xml"/>
</Relationships>
</file>

<file path=ppt/slideMasters/_rels/slideMaster52.xml.rels><?xml version="1.0" encoding="UTF-8"?>
<Relationships xmlns="http://schemas.openxmlformats.org/package/2006/relationships"><Relationship Id="rId1" Type="http://schemas.openxmlformats.org/officeDocument/2006/relationships/theme" Target="../theme/theme9.xml"/><Relationship Id="rId2" Type="http://schemas.openxmlformats.org/officeDocument/2006/relationships/slideLayout" Target="../slideLayouts/slideLayout52.xml"/><Relationship Id="rId3" Type="http://schemas.openxmlformats.org/officeDocument/2006/relationships/slideLayout" Target="../slideLayouts/slideLayout53.xml"/><Relationship Id="rId4" Type="http://schemas.openxmlformats.org/officeDocument/2006/relationships/slideLayout" Target="../slideLayouts/slideLayout54.xml"/><Relationship Id="rId5" Type="http://schemas.openxmlformats.org/officeDocument/2006/relationships/slideLayout" Target="../slideLayouts/slideLayout55.xml"/><Relationship Id="rId6" Type="http://schemas.openxmlformats.org/officeDocument/2006/relationships/slideLayout" Target="../slideLayouts/slideLayout56.xml"/><Relationship Id="rId7" Type="http://schemas.openxmlformats.org/officeDocument/2006/relationships/slideLayout" Target="../slideLayouts/slideLayout57.xml"/><Relationship Id="rId8" Type="http://schemas.openxmlformats.org/officeDocument/2006/relationships/slideLayout" Target="../slideLayouts/slideLayout58.xml"/>
</Relationships>
</file>

<file path=ppt/slideMasters/_rels/slideMaster7.xml.rels><?xml version="1.0" encoding="UTF-8"?>
<Relationships xmlns="http://schemas.openxmlformats.org/package/2006/relationships"><Relationship Id="rId1" Type="http://schemas.openxmlformats.org/officeDocument/2006/relationships/theme" Target="../theme/theme4.xml"/><Relationship Id="rId2" Type="http://schemas.openxmlformats.org/officeDocument/2006/relationships/slideLayout" Target="../slideLayouts/slideLayout7.xml"/><Relationship Id="rId3" Type="http://schemas.openxmlformats.org/officeDocument/2006/relationships/slideLayout" Target="../slideLayouts/slideLayout8.xml"/><Relationship Id="rId4" Type="http://schemas.openxmlformats.org/officeDocument/2006/relationships/slideLayout" Target="../slideLayouts/slideLayout9.xml"/><Relationship Id="rId5" Type="http://schemas.openxmlformats.org/officeDocument/2006/relationships/slideLayout" Target="../slideLayouts/slideLayout10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chemeClr val="lt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6" descr=""/>
          <p:cNvPicPr/>
          <p:nvPr/>
        </p:nvPicPr>
        <p:blipFill>
          <a:blip r:embed="rId2"/>
          <a:stretch/>
        </p:blipFill>
        <p:spPr>
          <a:xfrm>
            <a:off x="0" y="0"/>
            <a:ext cx="9142560" cy="51512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" name="Picture 7" descr=""/>
          <p:cNvPicPr/>
          <p:nvPr/>
        </p:nvPicPr>
        <p:blipFill>
          <a:blip r:embed="rId3"/>
          <a:stretch/>
        </p:blipFill>
        <p:spPr>
          <a:xfrm>
            <a:off x="539640" y="431640"/>
            <a:ext cx="815400" cy="1045080"/>
          </a:xfrm>
          <a:prstGeom prst="rect">
            <a:avLst/>
          </a:prstGeom>
          <a:noFill/>
          <a:ln w="0">
            <a:noFill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4"/>
  </p:sldLayoutIdLst>
</p:sldMaster>
</file>

<file path=ppt/slideMasters/slideMaster1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2"/>
    <p:sldLayoutId id="2147483664" r:id="rId3"/>
    <p:sldLayoutId id="2147483665" r:id="rId4"/>
  </p:sldLayoutIdLst>
</p:sldMaster>
</file>

<file path=ppt/slideMasters/slideMaster14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67" r:id="rId2"/>
    <p:sldLayoutId id="2147483668" r:id="rId3"/>
    <p:sldLayoutId id="2147483669" r:id="rId4"/>
    <p:sldLayoutId id="2147483670" r:id="rId5"/>
    <p:sldLayoutId id="2147483671" r:id="rId6"/>
    <p:sldLayoutId id="2147483672" r:id="rId7"/>
    <p:sldLayoutId id="2147483673" r:id="rId8"/>
    <p:sldLayoutId id="2147483674" r:id="rId9"/>
    <p:sldLayoutId id="2147483675" r:id="rId10"/>
    <p:sldLayoutId id="2147483676" r:id="rId11"/>
    <p:sldLayoutId id="2147483677" r:id="rId12"/>
    <p:sldLayoutId id="2147483678" r:id="rId13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2"/>
    <p:sldLayoutId id="2147483652" r:id="rId3"/>
    <p:sldLayoutId id="2147483653" r:id="rId4"/>
  </p:sldLayoutIdLst>
</p:sldMaster>
</file>

<file path=ppt/slideMasters/slideMaster26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</p:sldLayoutIdLst>
</p:sldMaster>
</file>

<file path=ppt/slideMasters/slideMaster39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94" r:id="rId2"/>
    <p:sldLayoutId id="2147483695" r:id="rId3"/>
    <p:sldLayoutId id="2147483696" r:id="rId4"/>
    <p:sldLayoutId id="2147483697" r:id="rId5"/>
    <p:sldLayoutId id="2147483698" r:id="rId6"/>
    <p:sldLayoutId id="2147483699" r:id="rId7"/>
    <p:sldLayoutId id="2147483700" r:id="rId8"/>
    <p:sldLayoutId id="2147483701" r:id="rId9"/>
    <p:sldLayoutId id="2147483702" r:id="rId10"/>
    <p:sldLayoutId id="2147483703" r:id="rId11"/>
    <p:sldLayoutId id="2147483704" r:id="rId12"/>
    <p:sldLayoutId id="2147483705" r:id="rId13"/>
    <p:sldLayoutId id="2147483706" r:id="rId14"/>
  </p:sldLayoutIdLst>
</p:sldMaster>
</file>

<file path=ppt/slideMasters/slideMaster5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55" r:id="rId2"/>
    <p:sldLayoutId id="2147483656" r:id="rId3"/>
  </p:sldLayoutIdLst>
</p:sldMaster>
</file>

<file path=ppt/slideMasters/slideMaster5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708" r:id="rId2"/>
    <p:sldLayoutId id="2147483709" r:id="rId3"/>
    <p:sldLayoutId id="2147483710" r:id="rId4"/>
    <p:sldLayoutId id="2147483711" r:id="rId5"/>
    <p:sldLayoutId id="2147483712" r:id="rId6"/>
    <p:sldLayoutId id="2147483713" r:id="rId7"/>
    <p:sldLayoutId id="2147483714" r:id="rId8"/>
  </p:sldLayoutIdLst>
</p:sldMaster>
</file>

<file path=ppt/slideMasters/slideMaster7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58" r:id="rId2"/>
    <p:sldLayoutId id="2147483659" r:id="rId3"/>
    <p:sldLayoutId id="2147483660" r:id="rId4"/>
    <p:sldLayoutId id="2147483661" r:id="rId5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6.jpeg"/><Relationship Id="rId2" Type="http://schemas.openxmlformats.org/officeDocument/2006/relationships/slideLayout" Target="../slideLayouts/slideLayout55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17.png"/><Relationship Id="rId2" Type="http://schemas.openxmlformats.org/officeDocument/2006/relationships/image" Target="../media/image18.jpeg"/><Relationship Id="rId3" Type="http://schemas.openxmlformats.org/officeDocument/2006/relationships/slideLayout" Target="../slideLayouts/slideLayout55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19.jpeg"/><Relationship Id="rId2" Type="http://schemas.openxmlformats.org/officeDocument/2006/relationships/image" Target="../media/image20.jpeg"/><Relationship Id="rId3" Type="http://schemas.openxmlformats.org/officeDocument/2006/relationships/slideLayout" Target="../slideLayouts/slideLayout55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21.jpeg"/><Relationship Id="rId2" Type="http://schemas.openxmlformats.org/officeDocument/2006/relationships/image" Target="../media/image19.jpeg"/><Relationship Id="rId3" Type="http://schemas.openxmlformats.org/officeDocument/2006/relationships/slideLayout" Target="../slideLayouts/slideLayout55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22.jpeg"/><Relationship Id="rId2" Type="http://schemas.openxmlformats.org/officeDocument/2006/relationships/image" Target="../media/image23.jpeg"/><Relationship Id="rId3" Type="http://schemas.openxmlformats.org/officeDocument/2006/relationships/slideLayout" Target="../slideLayouts/slideLayout55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23.jpeg"/><Relationship Id="rId2" Type="http://schemas.openxmlformats.org/officeDocument/2006/relationships/image" Target="../media/image24.jpeg"/><Relationship Id="rId3" Type="http://schemas.openxmlformats.org/officeDocument/2006/relationships/slideLayout" Target="../slideLayouts/slideLayout55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0" name="Прямоугольник 2"/>
          <p:cNvSpPr/>
          <p:nvPr/>
        </p:nvSpPr>
        <p:spPr>
          <a:xfrm>
            <a:off x="155520" y="3016440"/>
            <a:ext cx="8811000" cy="2088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defTabSz="685800">
              <a:lnSpc>
                <a:spcPct val="115000"/>
              </a:lnSpc>
              <a:spcAft>
                <a:spcPts val="601"/>
              </a:spcAft>
              <a:tabLst>
                <a:tab algn="l" pos="0"/>
              </a:tabLst>
            </a:pPr>
            <a:r>
              <a:rPr b="1" lang="ru-RU" sz="1200" strike="noStrike" u="none">
                <a:solidFill>
                  <a:srgbClr val="212121"/>
                </a:solidFill>
                <a:effectLst/>
                <a:uFillTx/>
                <a:latin typeface="Arial"/>
                <a:ea typeface="Times New Roman"/>
              </a:rPr>
              <a:t>         Важная информация для составления карточки проекта:</a:t>
            </a:r>
            <a:endParaRPr b="0" lang="ru-RU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just" defTabSz="685800">
              <a:lnSpc>
                <a:spcPct val="100000"/>
              </a:lnSpc>
              <a:spcAft>
                <a:spcPts val="601"/>
              </a:spcAft>
              <a:tabLst>
                <a:tab algn="l" pos="0"/>
              </a:tabLst>
            </a:pPr>
            <a:r>
              <a:rPr b="0" lang="ru-RU" sz="12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1. Название проекта – должно включать наименование улучшаемого процесса. Название, обоснование выбора и цели проекта должны быть связаны. В исключительных случаях допускается не включать наименование процесса в название проекта. </a:t>
            </a:r>
            <a:endParaRPr b="0" lang="ru-RU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just" defTabSz="685800">
              <a:lnSpc>
                <a:spcPct val="100000"/>
              </a:lnSpc>
              <a:spcAft>
                <a:spcPts val="601"/>
              </a:spcAft>
              <a:tabLst>
                <a:tab algn="l" pos="0"/>
              </a:tabLst>
            </a:pPr>
            <a:r>
              <a:rPr b="0" lang="ru-RU" sz="12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2. Карточка проекта оформляется на каждый проект на одном листе формата А4 альбомной ориентации. Лист визуально делится на 4 части (по числу блоков). </a:t>
            </a:r>
            <a:endParaRPr b="0" lang="ru-RU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just" defTabSz="685800">
              <a:lnSpc>
                <a:spcPct val="100000"/>
              </a:lnSpc>
              <a:spcAft>
                <a:spcPts val="601"/>
              </a:spcAft>
              <a:tabLst>
                <a:tab algn="l" pos="0"/>
              </a:tabLst>
            </a:pPr>
            <a:r>
              <a:rPr b="0" lang="ru-RU" sz="12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3. При продолжительности работ по проекту более 12 месяцев, необходимо разделить проект на полугодия с расчетом и постановкой целей на каждые 6 месяцев реализации проекта.</a:t>
            </a:r>
            <a:endParaRPr b="0" lang="ru-RU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just" defTabSz="685800">
              <a:lnSpc>
                <a:spcPct val="100000"/>
              </a:lnSpc>
              <a:spcAft>
                <a:spcPts val="601"/>
              </a:spcAft>
              <a:tabLst>
                <a:tab algn="l" pos="0"/>
              </a:tabLst>
            </a:pPr>
            <a:r>
              <a:rPr b="0" lang="ru-RU" sz="12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4. Карточка проекта утверждается руководителем проекта за его подписью, и согласуется с заказчиком</a:t>
            </a:r>
            <a:r>
              <a:rPr b="0" lang="ru-RU" sz="1200" strike="noStrike" u="none">
                <a:solidFill>
                  <a:srgbClr val="414142"/>
                </a:solidFill>
                <a:effectLst/>
                <a:uFillTx/>
                <a:latin typeface="Arial"/>
                <a:ea typeface="Times New Roman"/>
              </a:rPr>
              <a:t> </a:t>
            </a:r>
            <a:r>
              <a:rPr b="0" lang="ru-RU" sz="12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проекта.</a:t>
            </a:r>
            <a:endParaRPr b="0" lang="ru-RU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71" name="Прямоугольник 3"/>
          <p:cNvSpPr/>
          <p:nvPr/>
        </p:nvSpPr>
        <p:spPr>
          <a:xfrm>
            <a:off x="2712960" y="1085760"/>
            <a:ext cx="3161880" cy="1886760"/>
          </a:xfrm>
          <a:prstGeom prst="rect">
            <a:avLst/>
          </a:prstGeom>
          <a:solidFill>
            <a:srgbClr val="ffffff"/>
          </a:solidFill>
          <a:ln w="25400">
            <a:solidFill>
              <a:srgbClr val="3e87bd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ctr" defTabSz="685800">
              <a:lnSpc>
                <a:spcPct val="100000"/>
              </a:lnSpc>
              <a:tabLst>
                <a:tab algn="l" pos="0"/>
              </a:tabLst>
            </a:pPr>
            <a:endParaRPr b="0" lang="ru-RU" sz="1350" strike="noStrike" u="none">
              <a:solidFill>
                <a:srgbClr val="414142"/>
              </a:solidFill>
              <a:effectLst/>
              <a:uFillTx/>
              <a:latin typeface="Arial"/>
            </a:endParaRPr>
          </a:p>
        </p:txBody>
      </p:sp>
      <p:cxnSp>
        <p:nvCxnSpPr>
          <p:cNvPr id="272" name="Прямая соединительная линия 1"/>
          <p:cNvCxnSpPr>
            <a:stCxn id="271" idx="0"/>
            <a:endCxn id="271" idx="2"/>
          </p:cNvCxnSpPr>
          <p:nvPr/>
        </p:nvCxnSpPr>
        <p:spPr>
          <a:xfrm>
            <a:off x="4294080" y="1085760"/>
            <a:ext cx="360" cy="1887120"/>
          </a:xfrm>
          <a:prstGeom prst="straightConnector1">
            <a:avLst/>
          </a:prstGeom>
          <a:ln w="25400">
            <a:solidFill>
              <a:srgbClr val="4596d1"/>
            </a:solidFill>
            <a:round/>
          </a:ln>
        </p:spPr>
      </p:cxnSp>
      <p:cxnSp>
        <p:nvCxnSpPr>
          <p:cNvPr id="273" name="Прямая соединительная линия 2"/>
          <p:cNvCxnSpPr/>
          <p:nvPr/>
        </p:nvCxnSpPr>
        <p:spPr>
          <a:xfrm>
            <a:off x="2758680" y="2146320"/>
            <a:ext cx="3118680" cy="1440"/>
          </a:xfrm>
          <a:prstGeom prst="straightConnector1">
            <a:avLst/>
          </a:prstGeom>
          <a:ln w="25400">
            <a:solidFill>
              <a:srgbClr val="4596d1"/>
            </a:solidFill>
            <a:round/>
          </a:ln>
        </p:spPr>
      </p:cxnSp>
      <p:sp>
        <p:nvSpPr>
          <p:cNvPr id="274" name="TextBox 1"/>
          <p:cNvSpPr/>
          <p:nvPr/>
        </p:nvSpPr>
        <p:spPr>
          <a:xfrm>
            <a:off x="2266920" y="1037520"/>
            <a:ext cx="430200" cy="321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t">
            <a:spAutoFit/>
          </a:bodyPr>
          <a:p>
            <a:pPr defTabSz="685800">
              <a:lnSpc>
                <a:spcPct val="100000"/>
              </a:lnSpc>
              <a:tabLst>
                <a:tab algn="l" pos="0"/>
              </a:tabLst>
            </a:pPr>
            <a:r>
              <a:rPr b="1" lang="ru-RU" sz="1500" strike="noStrike" u="none">
                <a:solidFill>
                  <a:srgbClr val="414142"/>
                </a:solidFill>
                <a:effectLst/>
                <a:uFillTx/>
                <a:latin typeface="Arial"/>
              </a:rPr>
              <a:t>А4</a:t>
            </a:r>
            <a:endParaRPr b="0" lang="ru-RU" sz="1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275" name="Picture 1" descr="D:\!РАБОТА\Бережливое производство\Паспорт бережлив 1.jpeg"/>
          <p:cNvPicPr/>
          <p:nvPr/>
        </p:nvPicPr>
        <p:blipFill>
          <a:blip r:embed="rId1"/>
          <a:stretch/>
        </p:blipFill>
        <p:spPr>
          <a:xfrm rot="16200000">
            <a:off x="4969080" y="830520"/>
            <a:ext cx="297360" cy="810720"/>
          </a:xfrm>
          <a:prstGeom prst="rect">
            <a:avLst/>
          </a:prstGeom>
          <a:noFill/>
          <a:ln w="0">
            <a:noFill/>
          </a:ln>
          <a:effectLst>
            <a:softEdge rad="112680"/>
          </a:effectLst>
        </p:spPr>
      </p:pic>
      <p:sp>
        <p:nvSpPr>
          <p:cNvPr id="276" name="TextBox 2"/>
          <p:cNvSpPr/>
          <p:nvPr/>
        </p:nvSpPr>
        <p:spPr>
          <a:xfrm>
            <a:off x="3484440" y="1093680"/>
            <a:ext cx="1388520" cy="252720"/>
          </a:xfrm>
          <a:prstGeom prst="rect">
            <a:avLst/>
          </a:prstGeom>
          <a:solidFill>
            <a:srgbClr val="ffffff"/>
          </a:solidFill>
          <a:ln w="0">
            <a:solidFill>
              <a:srgbClr val="414142"/>
            </a:solidFill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t">
            <a:spAutoFit/>
          </a:bodyPr>
          <a:p>
            <a:pPr defTabSz="685800">
              <a:lnSpc>
                <a:spcPct val="100000"/>
              </a:lnSpc>
              <a:tabLst>
                <a:tab algn="l" pos="0"/>
              </a:tabLst>
            </a:pPr>
            <a:r>
              <a:rPr b="1" lang="ru-RU" sz="1050" strike="noStrike" u="none">
                <a:solidFill>
                  <a:srgbClr val="414142"/>
                </a:solidFill>
                <a:effectLst/>
                <a:uFillTx/>
                <a:latin typeface="Arial"/>
              </a:rPr>
              <a:t>Название проекта</a:t>
            </a:r>
            <a:endParaRPr b="0" lang="ru-RU" sz="105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77" name="TextBox 3"/>
          <p:cNvSpPr/>
          <p:nvPr/>
        </p:nvSpPr>
        <p:spPr>
          <a:xfrm>
            <a:off x="2668320" y="1487160"/>
            <a:ext cx="1647720" cy="414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 defTabSz="685800">
              <a:lnSpc>
                <a:spcPct val="100000"/>
              </a:lnSpc>
              <a:tabLst>
                <a:tab algn="l" pos="0"/>
              </a:tabLst>
            </a:pPr>
            <a:r>
              <a:rPr b="1" lang="ru-RU" sz="1050" strike="noStrike" u="none">
                <a:solidFill>
                  <a:srgbClr val="414142"/>
                </a:solidFill>
                <a:effectLst/>
                <a:uFillTx/>
                <a:latin typeface="Arial"/>
              </a:rPr>
              <a:t>1. Вовлеченные лица и рамки проекта</a:t>
            </a:r>
            <a:endParaRPr b="0" lang="ru-RU" sz="105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78" name="TextBox 4"/>
          <p:cNvSpPr/>
          <p:nvPr/>
        </p:nvSpPr>
        <p:spPr>
          <a:xfrm>
            <a:off x="4275720" y="1484280"/>
            <a:ext cx="1578600" cy="414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 defTabSz="685800">
              <a:lnSpc>
                <a:spcPct val="100000"/>
              </a:lnSpc>
              <a:tabLst>
                <a:tab algn="l" pos="0"/>
              </a:tabLst>
            </a:pPr>
            <a:r>
              <a:rPr b="1" lang="ru-RU" sz="1050" strike="noStrike" u="none">
                <a:solidFill>
                  <a:srgbClr val="414142"/>
                </a:solidFill>
                <a:effectLst/>
                <a:uFillTx/>
                <a:latin typeface="Arial"/>
              </a:rPr>
              <a:t>2. Обоснование выбора</a:t>
            </a:r>
            <a:endParaRPr b="0" lang="ru-RU" sz="105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79" name="TextBox 5"/>
          <p:cNvSpPr/>
          <p:nvPr/>
        </p:nvSpPr>
        <p:spPr>
          <a:xfrm>
            <a:off x="2737440" y="2368800"/>
            <a:ext cx="1578600" cy="414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 defTabSz="685800">
              <a:lnSpc>
                <a:spcPct val="100000"/>
              </a:lnSpc>
              <a:tabLst>
                <a:tab algn="l" pos="0"/>
              </a:tabLst>
            </a:pPr>
            <a:r>
              <a:rPr b="1" lang="ru-RU" sz="1050" strike="noStrike" u="none">
                <a:solidFill>
                  <a:srgbClr val="414142"/>
                </a:solidFill>
                <a:effectLst/>
                <a:uFillTx/>
                <a:latin typeface="Arial"/>
              </a:rPr>
              <a:t>3. Цели и плановый эффект</a:t>
            </a:r>
            <a:endParaRPr b="0" lang="ru-RU" sz="105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80" name="TextBox 6"/>
          <p:cNvSpPr/>
          <p:nvPr/>
        </p:nvSpPr>
        <p:spPr>
          <a:xfrm>
            <a:off x="4294440" y="2368800"/>
            <a:ext cx="1578600" cy="414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 defTabSz="685800">
              <a:lnSpc>
                <a:spcPct val="100000"/>
              </a:lnSpc>
              <a:tabLst>
                <a:tab algn="l" pos="0"/>
              </a:tabLst>
            </a:pPr>
            <a:r>
              <a:rPr b="1" lang="ru-RU" sz="1050" strike="noStrike" u="none">
                <a:solidFill>
                  <a:srgbClr val="414142"/>
                </a:solidFill>
                <a:effectLst/>
                <a:uFillTx/>
                <a:latin typeface="Arial"/>
              </a:rPr>
              <a:t>4. Ключевые события проекта</a:t>
            </a:r>
            <a:endParaRPr b="0" lang="ru-RU" sz="105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81" name="AutoShape 1" descr="blob:https://web.whatsapp.com/3ba5ffaa-8db0-4b2b-816a-6139fb4fbb65"/>
          <p:cNvSpPr/>
          <p:nvPr/>
        </p:nvSpPr>
        <p:spPr>
          <a:xfrm>
            <a:off x="155520" y="-144360"/>
            <a:ext cx="303480" cy="303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numCol="1" spcCol="0" lIns="90000" rIns="90000" tIns="45000" bIns="45000" anchor="t">
            <a:noAutofit/>
          </a:bodyPr>
          <a:p>
            <a:pPr defTabSz="914400">
              <a:lnSpc>
                <a:spcPct val="100000"/>
              </a:lnSpc>
              <a:tabLst>
                <a:tab algn="l" pos="0"/>
              </a:tabLst>
            </a:pPr>
            <a:endParaRPr b="0" lang="ru-RU" sz="1800" strike="noStrike" u="none">
              <a:solidFill>
                <a:srgbClr val="414042"/>
              </a:solidFill>
              <a:effectLst/>
              <a:uFillTx/>
              <a:latin typeface="Calibri"/>
            </a:endParaRPr>
          </a:p>
        </p:txBody>
      </p:sp>
      <p:sp>
        <p:nvSpPr>
          <p:cNvPr id="282" name="Rectangle 3"/>
          <p:cNvSpPr/>
          <p:nvPr/>
        </p:nvSpPr>
        <p:spPr>
          <a:xfrm>
            <a:off x="1043640" y="332640"/>
            <a:ext cx="5335560" cy="427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algn="ctr" defTabSz="914400">
              <a:lnSpc>
                <a:spcPct val="100000"/>
              </a:lnSpc>
              <a:tabLst>
                <a:tab algn="l" pos="0"/>
              </a:tabLst>
            </a:pPr>
            <a:r>
              <a:rPr b="1" lang="ru-RU" sz="1800" strike="noStrike" u="none">
                <a:solidFill>
                  <a:srgbClr val="0070c0"/>
                </a:solidFill>
                <a:effectLst/>
                <a:uFillTx/>
                <a:latin typeface="Arial"/>
              </a:rPr>
              <a:t>Подготовка карточки (паспорта) проекта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83" name="PlaceHolder 1"/>
          <p:cNvSpPr>
            <a:spLocks noGrp="1"/>
          </p:cNvSpPr>
          <p:nvPr>
            <p:ph type="sldNum" idx="43"/>
          </p:nvPr>
        </p:nvSpPr>
        <p:spPr>
          <a:xfrm>
            <a:off x="8490960" y="4678560"/>
            <a:ext cx="625680" cy="3765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lstStyle>
            <a:lvl1pPr indent="0" defTabSz="914400">
              <a:lnSpc>
                <a:spcPct val="100000"/>
              </a:lnSpc>
              <a:buNone/>
              <a:tabLst>
                <a:tab algn="l" pos="0"/>
              </a:tabLst>
              <a:defRPr b="0" lang="ru-RU" sz="1800" strike="noStrike" u="none">
                <a:solidFill>
                  <a:srgbClr val="003274"/>
                </a:solidFill>
                <a:effectLst/>
                <a:uFillTx/>
                <a:latin typeface="Arial"/>
              </a:defRPr>
            </a:lvl1pPr>
          </a:lstStyle>
          <a:p>
            <a:pPr indent="0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800" strike="noStrike" u="none">
                <a:solidFill>
                  <a:srgbClr val="003274"/>
                </a:solidFill>
                <a:effectLst/>
                <a:uFillTx/>
                <a:latin typeface="Arial"/>
              </a:rPr>
              <a:t>1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4" name="Группа 4"/>
          <p:cNvGrpSpPr/>
          <p:nvPr/>
        </p:nvGrpSpPr>
        <p:grpSpPr>
          <a:xfrm>
            <a:off x="365760" y="717480"/>
            <a:ext cx="8123760" cy="4148640"/>
            <a:chOff x="365760" y="717480"/>
            <a:chExt cx="8123760" cy="4148640"/>
          </a:xfrm>
        </p:grpSpPr>
        <p:pic>
          <p:nvPicPr>
            <p:cNvPr id="285" name="Рисунок 5" descr=""/>
            <p:cNvPicPr/>
            <p:nvPr/>
          </p:nvPicPr>
          <p:blipFill>
            <a:blip r:embed="rId1"/>
            <a:stretch/>
          </p:blipFill>
          <p:spPr>
            <a:xfrm>
              <a:off x="6095520" y="717480"/>
              <a:ext cx="2394000" cy="52200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286" name="Рисунок 6" descr=""/>
            <p:cNvPicPr/>
            <p:nvPr/>
          </p:nvPicPr>
          <p:blipFill>
            <a:blip r:embed="rId2"/>
            <a:stretch/>
          </p:blipFill>
          <p:spPr>
            <a:xfrm>
              <a:off x="365760" y="1315080"/>
              <a:ext cx="8123760" cy="3551040"/>
            </a:xfrm>
            <a:prstGeom prst="rect">
              <a:avLst/>
            </a:prstGeom>
            <a:noFill/>
            <a:ln w="0">
              <a:noFill/>
            </a:ln>
          </p:spPr>
        </p:pic>
      </p:grpSp>
      <p:sp>
        <p:nvSpPr>
          <p:cNvPr id="287" name="Rectangle 2"/>
          <p:cNvSpPr/>
          <p:nvPr/>
        </p:nvSpPr>
        <p:spPr>
          <a:xfrm>
            <a:off x="1418400" y="167760"/>
            <a:ext cx="5335560" cy="427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algn="ctr" defTabSz="914400">
              <a:lnSpc>
                <a:spcPct val="100000"/>
              </a:lnSpc>
              <a:tabLst>
                <a:tab algn="l" pos="0"/>
              </a:tabLst>
            </a:pPr>
            <a:r>
              <a:rPr b="1" lang="ru-RU" sz="1800" strike="noStrike" u="none">
                <a:solidFill>
                  <a:srgbClr val="0070c0"/>
                </a:solidFill>
                <a:effectLst/>
                <a:uFillTx/>
                <a:latin typeface="Arial"/>
              </a:rPr>
              <a:t>Пример карточки (паспорта) проекта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88" name="PlaceHolder 1"/>
          <p:cNvSpPr>
            <a:spLocks noGrp="1"/>
          </p:cNvSpPr>
          <p:nvPr>
            <p:ph type="sldNum" idx="44"/>
          </p:nvPr>
        </p:nvSpPr>
        <p:spPr>
          <a:xfrm>
            <a:off x="8490960" y="4678560"/>
            <a:ext cx="625680" cy="3765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lstStyle>
            <a:lvl1pPr indent="0" defTabSz="914400">
              <a:lnSpc>
                <a:spcPct val="100000"/>
              </a:lnSpc>
              <a:buNone/>
              <a:tabLst>
                <a:tab algn="l" pos="0"/>
              </a:tabLst>
              <a:defRPr b="0" lang="ru-RU" sz="1800" strike="noStrike" u="none">
                <a:solidFill>
                  <a:srgbClr val="003274"/>
                </a:solidFill>
                <a:effectLst/>
                <a:uFillTx/>
                <a:latin typeface="Arial"/>
              </a:defRPr>
            </a:lvl1pPr>
          </a:lstStyle>
          <a:p>
            <a:pPr indent="0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800" strike="noStrike" u="none">
                <a:solidFill>
                  <a:srgbClr val="003274"/>
                </a:solidFill>
                <a:effectLst/>
                <a:uFillTx/>
                <a:latin typeface="Arial"/>
              </a:rPr>
              <a:t>2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9" name="TextBox 9"/>
          <p:cNvSpPr/>
          <p:nvPr/>
        </p:nvSpPr>
        <p:spPr>
          <a:xfrm>
            <a:off x="365760" y="794520"/>
            <a:ext cx="2339640" cy="367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defTabSz="914400">
              <a:lnSpc>
                <a:spcPct val="100000"/>
              </a:lnSpc>
            </a:pPr>
            <a:r>
              <a:rPr b="0" lang="ru-RU" sz="900" strike="noStrike" u="none">
                <a:solidFill>
                  <a:srgbClr val="212121"/>
                </a:solidFill>
                <a:effectLst/>
                <a:uFillTx/>
                <a:latin typeface="Arial"/>
              </a:rPr>
              <a:t>Карточка (паспорт) проекта также была согласована с заказчиком проекта</a:t>
            </a:r>
            <a:endParaRPr b="0" lang="ru-RU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90" name="TextBox 10"/>
          <p:cNvSpPr/>
          <p:nvPr/>
        </p:nvSpPr>
        <p:spPr>
          <a:xfrm>
            <a:off x="365760" y="556560"/>
            <a:ext cx="5567760" cy="229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defTabSz="914400">
              <a:lnSpc>
                <a:spcPct val="100000"/>
              </a:lnSpc>
            </a:pPr>
            <a:r>
              <a:rPr b="0" i="1" lang="ru-RU" sz="900" strike="noStrike" u="none">
                <a:solidFill>
                  <a:srgbClr val="0070c0"/>
                </a:solidFill>
                <a:effectLst/>
                <a:uFillTx/>
                <a:latin typeface="Arial"/>
              </a:rPr>
              <a:t>Порядок согласования и утверждения карточки проекта определяется правилами организации</a:t>
            </a:r>
            <a:endParaRPr b="0" lang="ru-RU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" name="AutoShape 2" descr="blob:https://web.whatsapp.com/3ba5ffaa-8db0-4b2b-816a-6139fb4fbb65"/>
          <p:cNvSpPr/>
          <p:nvPr/>
        </p:nvSpPr>
        <p:spPr>
          <a:xfrm>
            <a:off x="155520" y="-144360"/>
            <a:ext cx="303480" cy="303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numCol="1" spcCol="0" lIns="90000" rIns="90000" tIns="45000" bIns="45000" anchor="t">
            <a:noAutofit/>
          </a:bodyPr>
          <a:p>
            <a:pPr defTabSz="914400">
              <a:lnSpc>
                <a:spcPct val="100000"/>
              </a:lnSpc>
              <a:tabLst>
                <a:tab algn="l" pos="0"/>
              </a:tabLst>
            </a:pPr>
            <a:endParaRPr b="0" lang="ru-RU" sz="1800" strike="noStrike" u="none">
              <a:solidFill>
                <a:srgbClr val="414042"/>
              </a:solidFill>
              <a:effectLst/>
              <a:uFillTx/>
              <a:latin typeface="Calibri"/>
            </a:endParaRPr>
          </a:p>
        </p:txBody>
      </p:sp>
      <p:sp>
        <p:nvSpPr>
          <p:cNvPr id="292" name="Прямоугольник 24"/>
          <p:cNvSpPr/>
          <p:nvPr/>
        </p:nvSpPr>
        <p:spPr>
          <a:xfrm>
            <a:off x="3319200" y="775440"/>
            <a:ext cx="5744880" cy="4135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just" defTabSz="914400">
              <a:lnSpc>
                <a:spcPct val="100000"/>
              </a:lnSpc>
              <a:spcAft>
                <a:spcPts val="400"/>
              </a:spcAft>
              <a:tabLst>
                <a:tab algn="l" pos="0"/>
              </a:tabLst>
            </a:pPr>
            <a:r>
              <a:rPr b="1" lang="ru-RU" sz="11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В данном блоке указываются:</a:t>
            </a:r>
            <a:endParaRPr b="0" lang="ru-RU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08000" indent="-108000" algn="just" defTabSz="914400">
              <a:lnSpc>
                <a:spcPct val="100000"/>
              </a:lnSpc>
              <a:spcAft>
                <a:spcPts val="400"/>
              </a:spcAft>
              <a:buClr>
                <a:srgbClr val="0070c0"/>
              </a:buClr>
              <a:buFont typeface="Wingdings" charset="2"/>
              <a:buChar char=""/>
              <a:tabLst>
                <a:tab algn="l" pos="180360"/>
                <a:tab algn="l" pos="449640"/>
                <a:tab algn="l" pos="540360"/>
                <a:tab algn="r" pos="6301080"/>
              </a:tabLst>
            </a:pPr>
            <a:r>
              <a:rPr b="0" lang="ru-RU" sz="1100" strike="noStrike" u="none">
                <a:solidFill>
                  <a:srgbClr val="0070c0"/>
                </a:solidFill>
                <a:effectLst/>
                <a:uFillTx/>
                <a:latin typeface="Arial"/>
                <a:ea typeface="Times New Roman"/>
              </a:rPr>
              <a:t>Заказчик проекта </a:t>
            </a:r>
            <a:r>
              <a:rPr b="0" lang="ru-RU" sz="1100" strike="noStrike" u="none">
                <a:solidFill>
                  <a:srgbClr val="414042"/>
                </a:solidFill>
                <a:effectLst/>
                <a:uFillTx/>
                <a:latin typeface="Arial"/>
                <a:ea typeface="Times New Roman"/>
              </a:rPr>
              <a:t>- </a:t>
            </a:r>
            <a:r>
              <a:rPr b="0" lang="ru-RU" sz="1100" strike="noStrike" u="none">
                <a:solidFill>
                  <a:srgbClr val="212121"/>
                </a:solidFill>
                <a:effectLst/>
                <a:uFillTx/>
                <a:latin typeface="Arial"/>
                <a:ea typeface="Times New Roman"/>
              </a:rPr>
              <a:t>Должностное лицо, инициирующее проект по совершенствованию процесса с помощью методов и инструментов бережливых технологий и заинтересованное в результатах его реализации. Согласует</a:t>
            </a:r>
            <a:r>
              <a:rPr b="0" lang="ru-RU" sz="11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 карточку проекта и план мероприятий по оптимизации процесса, принимает результаты проекта, решает вопросы, выходящие за полномочия руководителя проекта.</a:t>
            </a:r>
            <a:endParaRPr b="0" lang="ru-RU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08000" indent="-108000" algn="just" defTabSz="914400">
              <a:lnSpc>
                <a:spcPct val="100000"/>
              </a:lnSpc>
              <a:spcAft>
                <a:spcPts val="400"/>
              </a:spcAft>
              <a:buClr>
                <a:srgbClr val="0070c0"/>
              </a:buClr>
              <a:buFont typeface="Wingdings" charset="2"/>
              <a:buChar char=""/>
              <a:tabLst>
                <a:tab algn="l" pos="180360"/>
                <a:tab algn="l" pos="449640"/>
                <a:tab algn="l" pos="540360"/>
                <a:tab algn="r" pos="6301080"/>
              </a:tabLst>
            </a:pPr>
            <a:r>
              <a:rPr b="0" lang="ru-RU" sz="1100" strike="noStrike" u="none">
                <a:solidFill>
                  <a:srgbClr val="0070c0"/>
                </a:solidFill>
                <a:effectLst/>
                <a:uFillTx/>
                <a:latin typeface="Arial"/>
                <a:ea typeface="Times New Roman"/>
              </a:rPr>
              <a:t>Заказчики процесса - </a:t>
            </a:r>
            <a:r>
              <a:rPr b="0" lang="ru-RU" sz="1100" strike="noStrike" u="none">
                <a:solidFill>
                  <a:srgbClr val="333333"/>
                </a:solidFill>
                <a:effectLst/>
                <a:uFillTx/>
                <a:latin typeface="Arial"/>
                <a:ea typeface="Times New Roman"/>
              </a:rPr>
              <a:t>Клиенты, работники, подразделения или организации, получающие и использующие результаты (продукт или услугу) процесса.</a:t>
            </a:r>
            <a:endParaRPr b="0" lang="ru-RU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08000" indent="-108000" algn="just" defTabSz="914400">
              <a:lnSpc>
                <a:spcPct val="100000"/>
              </a:lnSpc>
              <a:spcAft>
                <a:spcPts val="400"/>
              </a:spcAft>
              <a:buClr>
                <a:srgbClr val="0070c0"/>
              </a:buClr>
              <a:buFont typeface="Wingdings" charset="2"/>
              <a:buChar char=""/>
              <a:tabLst>
                <a:tab algn="l" pos="180360"/>
                <a:tab algn="l" pos="449640"/>
                <a:tab algn="l" pos="540360"/>
                <a:tab algn="r" pos="6301080"/>
              </a:tabLst>
            </a:pPr>
            <a:r>
              <a:rPr b="0" lang="ru-RU" sz="1100" strike="noStrike" u="none">
                <a:solidFill>
                  <a:srgbClr val="0070c0"/>
                </a:solidFill>
                <a:effectLst/>
                <a:uFillTx/>
                <a:latin typeface="Arial"/>
                <a:ea typeface="Arial"/>
              </a:rPr>
              <a:t>Периметр проекта </a:t>
            </a:r>
            <a:r>
              <a:rPr b="0" lang="ru-RU" sz="11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– </a:t>
            </a:r>
            <a:r>
              <a:rPr b="0" lang="ru-RU" sz="1100" strike="noStrike" u="none">
                <a:solidFill>
                  <a:srgbClr val="333333"/>
                </a:solidFill>
                <a:effectLst/>
                <a:uFillTx/>
                <a:latin typeface="Arial"/>
                <a:ea typeface="Arial"/>
              </a:rPr>
              <a:t>Организации, подразделения, отделы, где протекает совершенствуемый процесс.</a:t>
            </a:r>
            <a:endParaRPr b="0" lang="ru-RU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08000" indent="-108000" algn="just" defTabSz="914400">
              <a:lnSpc>
                <a:spcPct val="100000"/>
              </a:lnSpc>
              <a:spcAft>
                <a:spcPts val="400"/>
              </a:spcAft>
              <a:buClr>
                <a:srgbClr val="0070c0"/>
              </a:buClr>
              <a:buFont typeface="Wingdings" charset="2"/>
              <a:buChar char=""/>
              <a:tabLst>
                <a:tab algn="l" pos="180360"/>
                <a:tab algn="l" pos="449640"/>
                <a:tab algn="l" pos="540360"/>
                <a:tab algn="r" pos="6301080"/>
              </a:tabLst>
            </a:pPr>
            <a:r>
              <a:rPr b="0" lang="ru-RU" sz="1100" strike="noStrike" u="none">
                <a:solidFill>
                  <a:srgbClr val="0070c0"/>
                </a:solidFill>
                <a:effectLst/>
                <a:uFillTx/>
                <a:latin typeface="Arial"/>
                <a:ea typeface="Times New Roman"/>
              </a:rPr>
              <a:t>Границы процесса -</a:t>
            </a:r>
            <a:r>
              <a:rPr b="0" lang="ru-RU" sz="11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 Начальный и конечный этап процесса/ фрагмента процесса, в котором будут проводиться улучшения и замеры целевых показателей.</a:t>
            </a:r>
            <a:endParaRPr b="0" lang="ru-RU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08000" indent="-108000" algn="just" defTabSz="914400">
              <a:lnSpc>
                <a:spcPct val="100000"/>
              </a:lnSpc>
              <a:spcAft>
                <a:spcPts val="400"/>
              </a:spcAft>
              <a:buClr>
                <a:srgbClr val="0070c0"/>
              </a:buClr>
              <a:buFont typeface="Wingdings" charset="2"/>
              <a:buChar char=""/>
              <a:tabLst>
                <a:tab algn="l" pos="180360"/>
                <a:tab algn="l" pos="449640"/>
                <a:tab algn="l" pos="540360"/>
                <a:tab algn="r" pos="6301080"/>
              </a:tabLst>
            </a:pPr>
            <a:r>
              <a:rPr b="0" lang="ru-RU" sz="1100" strike="noStrike" u="none">
                <a:solidFill>
                  <a:srgbClr val="0070c0"/>
                </a:solidFill>
                <a:effectLst/>
                <a:uFillTx/>
                <a:latin typeface="Arial"/>
                <a:ea typeface="Times New Roman"/>
              </a:rPr>
              <a:t>Владелец процесса -</a:t>
            </a:r>
            <a:r>
              <a:rPr b="0" lang="ru-RU" sz="1100" strike="noStrike" u="none">
                <a:solidFill>
                  <a:srgbClr val="34527f"/>
                </a:solidFill>
                <a:effectLst/>
                <a:uFillTx/>
                <a:latin typeface="Arial"/>
                <a:ea typeface="Arial"/>
              </a:rPr>
              <a:t> </a:t>
            </a:r>
            <a:r>
              <a:rPr b="0" lang="ru-RU" sz="11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Руководитель структурного подразделения/ функции, который управляет процессом и несет ответственность за его результат и эффективность.</a:t>
            </a:r>
            <a:endParaRPr b="0" lang="ru-RU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08000" indent="-108000" algn="just" defTabSz="914400">
              <a:lnSpc>
                <a:spcPct val="100000"/>
              </a:lnSpc>
              <a:spcAft>
                <a:spcPts val="400"/>
              </a:spcAft>
              <a:buClr>
                <a:srgbClr val="0070c0"/>
              </a:buClr>
              <a:buFont typeface="Wingdings" charset="2"/>
              <a:buChar char=""/>
              <a:tabLst>
                <a:tab algn="l" pos="180360"/>
                <a:tab algn="l" pos="449640"/>
                <a:tab algn="l" pos="540360"/>
                <a:tab algn="r" pos="6301080"/>
              </a:tabLst>
            </a:pPr>
            <a:r>
              <a:rPr b="0" lang="ru-RU" sz="1100" strike="noStrike" u="none">
                <a:solidFill>
                  <a:srgbClr val="0070c0"/>
                </a:solidFill>
                <a:effectLst/>
                <a:uFillTx/>
                <a:latin typeface="Arial"/>
                <a:ea typeface="Times New Roman"/>
              </a:rPr>
              <a:t>Руководитель проекта </a:t>
            </a:r>
            <a:r>
              <a:rPr b="0" lang="ru-RU" sz="11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– Лицо, обеспечивающее качественную реализацию этапов проекта в установленные сроки, оперативное управление командой проекта (постановка задач, контроль, мотивация), решение межфункциональных вопросов, представление промежуточных и окончательных результатов проекта заказчику проекта.</a:t>
            </a:r>
            <a:endParaRPr b="0" lang="ru-RU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08000" indent="-108000" algn="just" defTabSz="914400">
              <a:lnSpc>
                <a:spcPct val="100000"/>
              </a:lnSpc>
              <a:spcAft>
                <a:spcPts val="400"/>
              </a:spcAft>
              <a:buClr>
                <a:srgbClr val="0070c0"/>
              </a:buClr>
              <a:buFont typeface="Wingdings" charset="2"/>
              <a:buChar char=""/>
              <a:tabLst>
                <a:tab algn="l" pos="180360"/>
                <a:tab algn="l" pos="449640"/>
                <a:tab algn="l" pos="540360"/>
                <a:tab algn="r" pos="6301080"/>
              </a:tabLst>
            </a:pPr>
            <a:r>
              <a:rPr b="0" lang="ru-RU" sz="1100" strike="noStrike" u="none">
                <a:solidFill>
                  <a:srgbClr val="0070c0"/>
                </a:solidFill>
                <a:effectLst/>
                <a:uFillTx/>
                <a:latin typeface="Arial"/>
                <a:ea typeface="Times New Roman"/>
              </a:rPr>
              <a:t>Команда проекта (рабочая группа) </a:t>
            </a:r>
            <a:r>
              <a:rPr b="0" lang="ru-RU" sz="11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– исполнители проекта, выполняющие работу по планированию и организации этапов реализации Проекта.</a:t>
            </a:r>
            <a:endParaRPr b="0" lang="ru-RU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293" name="Picture 2" descr="http://lantorg.com/files/pictures/blogs/2014/rassylky/0104.jpg"/>
          <p:cNvPicPr/>
          <p:nvPr/>
        </p:nvPicPr>
        <p:blipFill>
          <a:blip r:embed="rId1"/>
          <a:stretch/>
        </p:blipFill>
        <p:spPr>
          <a:xfrm>
            <a:off x="903600" y="2541960"/>
            <a:ext cx="1523520" cy="15508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94" name="Рисунок 17" descr=""/>
          <p:cNvPicPr/>
          <p:nvPr/>
        </p:nvPicPr>
        <p:blipFill>
          <a:blip r:embed="rId2"/>
          <a:stretch/>
        </p:blipFill>
        <p:spPr>
          <a:xfrm>
            <a:off x="17280" y="845640"/>
            <a:ext cx="3300480" cy="16948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95" name="Rectangle 2"/>
          <p:cNvSpPr/>
          <p:nvPr/>
        </p:nvSpPr>
        <p:spPr>
          <a:xfrm>
            <a:off x="-207360" y="61200"/>
            <a:ext cx="5179320" cy="427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algn="ctr" defTabSz="914400">
              <a:lnSpc>
                <a:spcPct val="100000"/>
              </a:lnSpc>
              <a:tabLst>
                <a:tab algn="l" pos="0"/>
              </a:tabLst>
            </a:pPr>
            <a:r>
              <a:rPr b="1" lang="ru-RU" sz="1800" strike="noStrike" u="none">
                <a:solidFill>
                  <a:srgbClr val="0070c0"/>
                </a:solidFill>
                <a:effectLst/>
                <a:uFillTx/>
                <a:latin typeface="Arial"/>
              </a:rPr>
              <a:t>Шаблон карточки (паспорта) проекта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96" name="Прямоугольник 15"/>
          <p:cNvSpPr/>
          <p:nvPr/>
        </p:nvSpPr>
        <p:spPr>
          <a:xfrm>
            <a:off x="-816120" y="399240"/>
            <a:ext cx="6706080" cy="374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marL="540360" indent="449640" algn="just" defTabSz="914400">
              <a:lnSpc>
                <a:spcPct val="115000"/>
              </a:lnSpc>
              <a:spcBef>
                <a:spcPts val="1001"/>
              </a:spcBef>
              <a:tabLst>
                <a:tab algn="l" pos="0"/>
              </a:tabLst>
            </a:pPr>
            <a:r>
              <a:rPr b="1" lang="ru-RU" sz="16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Блок 1: «Вовлеченные лица и рамки проекта»</a:t>
            </a:r>
            <a:endParaRPr b="0" lang="ru-RU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97" name="PlaceHolder 1"/>
          <p:cNvSpPr>
            <a:spLocks noGrp="1"/>
          </p:cNvSpPr>
          <p:nvPr>
            <p:ph type="sldNum" idx="45"/>
          </p:nvPr>
        </p:nvSpPr>
        <p:spPr>
          <a:xfrm>
            <a:off x="8490960" y="4678560"/>
            <a:ext cx="625680" cy="3765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lstStyle>
            <a:lvl1pPr indent="0" defTabSz="914400">
              <a:lnSpc>
                <a:spcPct val="100000"/>
              </a:lnSpc>
              <a:buNone/>
              <a:tabLst>
                <a:tab algn="l" pos="0"/>
              </a:tabLst>
              <a:defRPr b="0" lang="ru-RU" sz="1800" strike="noStrike" u="none">
                <a:solidFill>
                  <a:srgbClr val="003274"/>
                </a:solidFill>
                <a:effectLst/>
                <a:uFillTx/>
                <a:latin typeface="Arial"/>
              </a:defRPr>
            </a:lvl1pPr>
          </a:lstStyle>
          <a:p>
            <a:pPr indent="0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800" strike="noStrike" u="none">
                <a:solidFill>
                  <a:srgbClr val="003274"/>
                </a:solidFill>
                <a:effectLst/>
                <a:uFillTx/>
                <a:latin typeface="Arial"/>
              </a:rPr>
              <a:t>3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8" name="Прямоугольник 1"/>
          <p:cNvSpPr/>
          <p:nvPr/>
        </p:nvSpPr>
        <p:spPr>
          <a:xfrm>
            <a:off x="-127440" y="4279320"/>
            <a:ext cx="3140280" cy="834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marL="540360" algn="just" defTabSz="914400">
              <a:lnSpc>
                <a:spcPct val="115000"/>
              </a:lnSpc>
              <a:tabLst>
                <a:tab algn="l" pos="180360"/>
                <a:tab algn="l" pos="449640"/>
                <a:tab algn="l" pos="540360"/>
                <a:tab algn="r" pos="6301080"/>
              </a:tabLst>
            </a:pPr>
            <a:r>
              <a:rPr b="0" lang="ru-RU" sz="1400" strike="noStrike" u="none">
                <a:solidFill>
                  <a:srgbClr val="0070c0"/>
                </a:solidFill>
                <a:effectLst/>
                <a:uFillTx/>
                <a:latin typeface="Arial"/>
                <a:ea typeface="Times New Roman"/>
              </a:rPr>
              <a:t>Данный блок является стандартным и не подлежит каким-либо изменениям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9" name="Рисунок 20" descr=""/>
          <p:cNvPicPr/>
          <p:nvPr/>
        </p:nvPicPr>
        <p:blipFill>
          <a:blip r:embed="rId1"/>
          <a:stretch/>
        </p:blipFill>
        <p:spPr>
          <a:xfrm>
            <a:off x="5269320" y="864720"/>
            <a:ext cx="3470400" cy="18273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00" name="Picture 2" descr="http://lantorg.com/files/pictures/blogs/2014/rassylky/0104.jpg"/>
          <p:cNvPicPr/>
          <p:nvPr/>
        </p:nvPicPr>
        <p:blipFill>
          <a:blip r:embed="rId2"/>
          <a:stretch/>
        </p:blipFill>
        <p:spPr>
          <a:xfrm>
            <a:off x="6128280" y="2924640"/>
            <a:ext cx="1916640" cy="19508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01" name="Прямоугольник 23"/>
          <p:cNvSpPr/>
          <p:nvPr/>
        </p:nvSpPr>
        <p:spPr>
          <a:xfrm>
            <a:off x="-318240" y="717120"/>
            <a:ext cx="5470920" cy="3347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marL="540360" indent="449640" algn="just" defTabSz="914400">
              <a:lnSpc>
                <a:spcPct val="115000"/>
              </a:lnSpc>
              <a:spcBef>
                <a:spcPts val="1001"/>
              </a:spcBef>
              <a:tabLst>
                <a:tab algn="l" pos="0"/>
              </a:tabLst>
            </a:pPr>
            <a:r>
              <a:rPr b="1" lang="ru-RU" sz="1600" strike="noStrike" u="none">
                <a:solidFill>
                  <a:srgbClr val="000000"/>
                </a:solidFill>
                <a:effectLst/>
                <a:uFillTx/>
                <a:latin typeface="Cambria"/>
                <a:ea typeface="Times New Roman"/>
              </a:rPr>
              <a:t> </a:t>
            </a:r>
            <a:endParaRPr b="0" lang="ru-RU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540360" defTabSz="914400">
              <a:lnSpc>
                <a:spcPct val="115000"/>
              </a:lnSpc>
              <a:tabLst>
                <a:tab algn="l" pos="0"/>
              </a:tabLst>
            </a:pPr>
            <a:r>
              <a:rPr b="1" lang="ru-RU" sz="1200" strike="noStrike" u="none">
                <a:solidFill>
                  <a:srgbClr val="212121"/>
                </a:solidFill>
                <a:effectLst/>
                <a:uFillTx/>
                <a:latin typeface="Arial"/>
                <a:ea typeface="Times New Roman"/>
              </a:rPr>
              <a:t>В данном блоке  указываются:</a:t>
            </a:r>
            <a:br>
              <a:rPr sz="1200"/>
            </a:br>
            <a:r>
              <a:rPr b="0" lang="ru-RU" sz="1200" strike="noStrike" u="none">
                <a:solidFill>
                  <a:srgbClr val="212121"/>
                </a:solidFill>
                <a:effectLst/>
                <a:uFillTx/>
                <a:latin typeface="Arial"/>
                <a:ea typeface="Times New Roman"/>
              </a:rPr>
              <a:t>прямые и косвенные негативные последствия, если выбранный процесс не будет оптимизирован.</a:t>
            </a:r>
            <a:endParaRPr b="0" lang="ru-RU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540360" algn="just" defTabSz="914400">
              <a:lnSpc>
                <a:spcPct val="115000"/>
              </a:lnSpc>
              <a:tabLst>
                <a:tab algn="l" pos="0"/>
              </a:tabLst>
            </a:pPr>
            <a:endParaRPr b="0" lang="ru-RU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540360" algn="just" defTabSz="914400">
              <a:lnSpc>
                <a:spcPct val="115000"/>
              </a:lnSpc>
              <a:tabLst>
                <a:tab algn="l" pos="0"/>
              </a:tabLst>
            </a:pPr>
            <a:r>
              <a:rPr b="0" lang="ru-RU" sz="1200" strike="noStrike" u="none">
                <a:solidFill>
                  <a:srgbClr val="212121"/>
                </a:solidFill>
                <a:effectLst/>
                <a:uFillTx/>
                <a:latin typeface="Arial"/>
                <a:ea typeface="Times New Roman"/>
              </a:rPr>
              <a:t>В блоке рекомендуется отразить следующие аспекты:</a:t>
            </a:r>
            <a:endParaRPr b="0" lang="ru-RU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540360" algn="just" defTabSz="914400">
              <a:lnSpc>
                <a:spcPct val="115000"/>
              </a:lnSpc>
              <a:tabLst>
                <a:tab algn="l" pos="0"/>
              </a:tabLst>
            </a:pPr>
            <a:r>
              <a:rPr b="0" lang="ru-RU" sz="1200" strike="noStrike" u="none">
                <a:solidFill>
                  <a:srgbClr val="212121"/>
                </a:solidFill>
                <a:effectLst/>
                <a:uFillTx/>
                <a:latin typeface="Arial"/>
                <a:ea typeface="Times New Roman"/>
              </a:rPr>
              <a:t>1. Влияние на цели/задачи.</a:t>
            </a:r>
            <a:endParaRPr b="0" lang="ru-RU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540360" algn="just" defTabSz="914400">
              <a:lnSpc>
                <a:spcPct val="115000"/>
              </a:lnSpc>
              <a:tabLst>
                <a:tab algn="l" pos="0"/>
              </a:tabLst>
            </a:pPr>
            <a:r>
              <a:rPr b="0" lang="ru-RU" sz="1200" strike="noStrike" u="none">
                <a:solidFill>
                  <a:srgbClr val="212121"/>
                </a:solidFill>
                <a:effectLst/>
                <a:uFillTx/>
                <a:latin typeface="Arial"/>
                <a:ea typeface="Times New Roman"/>
              </a:rPr>
              <a:t>2. Масштаб процесса (кросс-функциональность).</a:t>
            </a:r>
            <a:endParaRPr b="0" lang="ru-RU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540360" algn="just" defTabSz="914400">
              <a:lnSpc>
                <a:spcPct val="115000"/>
              </a:lnSpc>
              <a:tabLst>
                <a:tab algn="l" pos="0"/>
              </a:tabLst>
            </a:pPr>
            <a:r>
              <a:rPr b="0" lang="ru-RU" sz="1200" strike="noStrike" u="none">
                <a:solidFill>
                  <a:srgbClr val="212121"/>
                </a:solidFill>
                <a:effectLst/>
                <a:uFillTx/>
                <a:latin typeface="Arial"/>
                <a:ea typeface="Times New Roman"/>
              </a:rPr>
              <a:t>3. Трудоемкость процесса.</a:t>
            </a:r>
            <a:endParaRPr b="0" lang="ru-RU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540360" algn="just" defTabSz="914400">
              <a:lnSpc>
                <a:spcPct val="115000"/>
              </a:lnSpc>
              <a:tabLst>
                <a:tab algn="l" pos="0"/>
              </a:tabLst>
            </a:pPr>
            <a:r>
              <a:rPr b="0" lang="ru-RU" sz="1200" strike="noStrike" u="none">
                <a:solidFill>
                  <a:srgbClr val="212121"/>
                </a:solidFill>
                <a:effectLst/>
                <a:uFillTx/>
                <a:latin typeface="Arial"/>
                <a:ea typeface="Times New Roman"/>
              </a:rPr>
              <a:t>4. Неудовлетворенность заказчиков</a:t>
            </a:r>
            <a:r>
              <a:rPr b="0" lang="ru-RU" sz="12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.</a:t>
            </a:r>
            <a:endParaRPr b="0" lang="ru-RU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540360" algn="just" defTabSz="914400">
              <a:lnSpc>
                <a:spcPct val="115000"/>
              </a:lnSpc>
              <a:tabLst>
                <a:tab algn="l" pos="180360"/>
                <a:tab algn="l" pos="449640"/>
                <a:tab algn="l" pos="540360"/>
                <a:tab algn="r" pos="6301080"/>
              </a:tabLst>
            </a:pPr>
            <a:endParaRPr b="0" lang="ru-RU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540360" algn="just" defTabSz="914400">
              <a:lnSpc>
                <a:spcPct val="115000"/>
              </a:lnSpc>
              <a:tabLst>
                <a:tab algn="l" pos="180360"/>
                <a:tab algn="l" pos="449640"/>
                <a:tab algn="l" pos="540360"/>
                <a:tab algn="r" pos="6301080"/>
              </a:tabLst>
            </a:pPr>
            <a:r>
              <a:rPr b="0" lang="ru-RU" sz="12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	</a:t>
            </a:r>
            <a:r>
              <a:rPr b="0" lang="ru-RU" sz="12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          По возможности обоснование должно включать цифровые показатели, выраженные в натуральных величинах (при возможности их оценки)</a:t>
            </a:r>
            <a:endParaRPr b="0" lang="ru-RU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540360" algn="just" defTabSz="914400">
              <a:lnSpc>
                <a:spcPct val="115000"/>
              </a:lnSpc>
              <a:tabLst>
                <a:tab algn="l" pos="0"/>
              </a:tabLst>
            </a:pPr>
            <a:endParaRPr b="0" lang="ru-RU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02" name="Rectangle 2"/>
          <p:cNvSpPr/>
          <p:nvPr/>
        </p:nvSpPr>
        <p:spPr>
          <a:xfrm>
            <a:off x="-172800" y="49320"/>
            <a:ext cx="5179320" cy="427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algn="ctr" defTabSz="914400">
              <a:lnSpc>
                <a:spcPct val="100000"/>
              </a:lnSpc>
              <a:tabLst>
                <a:tab algn="l" pos="0"/>
              </a:tabLst>
            </a:pPr>
            <a:r>
              <a:rPr b="1" lang="ru-RU" sz="1800" strike="noStrike" u="none">
                <a:solidFill>
                  <a:srgbClr val="0070c0"/>
                </a:solidFill>
                <a:effectLst/>
                <a:uFillTx/>
                <a:latin typeface="Arial"/>
              </a:rPr>
              <a:t>Шаблон карточки (паспорта) проекта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03" name="Прямоугольник 17"/>
          <p:cNvSpPr/>
          <p:nvPr/>
        </p:nvSpPr>
        <p:spPr>
          <a:xfrm>
            <a:off x="232200" y="516600"/>
            <a:ext cx="5267880" cy="382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defTabSz="914400">
              <a:lnSpc>
                <a:spcPct val="115000"/>
              </a:lnSpc>
              <a:spcBef>
                <a:spcPts val="1001"/>
              </a:spcBef>
              <a:tabLst>
                <a:tab algn="l" pos="180360"/>
                <a:tab algn="l" pos="449640"/>
                <a:tab algn="l" pos="540360"/>
                <a:tab algn="r" pos="6301080"/>
              </a:tabLst>
            </a:pPr>
            <a:r>
              <a:rPr b="1" lang="ru-RU" sz="16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Блок 2: «Обоснование выбора»</a:t>
            </a:r>
            <a:endParaRPr b="0" lang="ru-RU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04" name="Прямоугольник 18"/>
          <p:cNvSpPr/>
          <p:nvPr/>
        </p:nvSpPr>
        <p:spPr>
          <a:xfrm>
            <a:off x="101880" y="4019400"/>
            <a:ext cx="4630680" cy="521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 defTabSz="914400">
              <a:lnSpc>
                <a:spcPct val="100000"/>
              </a:lnSpc>
            </a:pPr>
            <a:r>
              <a:rPr b="0" lang="ru-RU" sz="1400" strike="noStrike" u="none">
                <a:solidFill>
                  <a:srgbClr val="0070c0"/>
                </a:solidFill>
                <a:effectLst/>
                <a:uFillTx/>
                <a:latin typeface="Arial"/>
                <a:ea typeface="Times New Roman"/>
              </a:rPr>
              <a:t>Информация в блоке должна быть логически связана с целями Блока 3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05" name="PlaceHolder 1"/>
          <p:cNvSpPr>
            <a:spLocks noGrp="1"/>
          </p:cNvSpPr>
          <p:nvPr>
            <p:ph type="sldNum" idx="46"/>
          </p:nvPr>
        </p:nvSpPr>
        <p:spPr>
          <a:xfrm>
            <a:off x="8490960" y="4678560"/>
            <a:ext cx="625680" cy="3765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lstStyle>
            <a:lvl1pPr indent="0" defTabSz="914400">
              <a:lnSpc>
                <a:spcPct val="100000"/>
              </a:lnSpc>
              <a:buNone/>
              <a:tabLst>
                <a:tab algn="l" pos="0"/>
              </a:tabLst>
              <a:defRPr b="0" lang="ru-RU" sz="1800" strike="noStrike" u="none">
                <a:solidFill>
                  <a:srgbClr val="003274"/>
                </a:solidFill>
                <a:effectLst/>
                <a:uFillTx/>
                <a:latin typeface="Arial"/>
              </a:defRPr>
            </a:lvl1pPr>
          </a:lstStyle>
          <a:p>
            <a:pPr indent="0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800" strike="noStrike" u="none">
                <a:solidFill>
                  <a:srgbClr val="003274"/>
                </a:solidFill>
                <a:effectLst/>
                <a:uFillTx/>
                <a:latin typeface="Arial"/>
              </a:rPr>
              <a:t>4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" name="AutoShape 2" descr="blob:https://web.whatsapp.com/3ba5ffaa-8db0-4b2b-816a-6139fb4fbb65"/>
          <p:cNvSpPr/>
          <p:nvPr/>
        </p:nvSpPr>
        <p:spPr>
          <a:xfrm>
            <a:off x="155520" y="-144360"/>
            <a:ext cx="303480" cy="303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numCol="1" spcCol="0" lIns="90000" rIns="90000" tIns="45000" bIns="45000" anchor="t">
            <a:noAutofit/>
          </a:bodyPr>
          <a:p>
            <a:pPr defTabSz="914400">
              <a:lnSpc>
                <a:spcPct val="100000"/>
              </a:lnSpc>
              <a:tabLst>
                <a:tab algn="l" pos="0"/>
              </a:tabLst>
            </a:pPr>
            <a:endParaRPr b="0" lang="ru-RU" sz="1800" strike="noStrike" u="none">
              <a:solidFill>
                <a:srgbClr val="414042"/>
              </a:solidFill>
              <a:effectLst/>
              <a:uFillTx/>
              <a:latin typeface="Calibri"/>
            </a:endParaRPr>
          </a:p>
        </p:txBody>
      </p:sp>
      <p:pic>
        <p:nvPicPr>
          <p:cNvPr id="307" name="Рисунок 20" descr=""/>
          <p:cNvPicPr/>
          <p:nvPr/>
        </p:nvPicPr>
        <p:blipFill>
          <a:blip r:embed="rId1"/>
          <a:stretch/>
        </p:blipFill>
        <p:spPr>
          <a:xfrm>
            <a:off x="508320" y="3362400"/>
            <a:ext cx="3574440" cy="15037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08" name="Picture 2" descr="http://lantorg.com/files/pictures/blogs/2014/rassylky/0104.jpg"/>
          <p:cNvPicPr/>
          <p:nvPr/>
        </p:nvPicPr>
        <p:blipFill>
          <a:blip r:embed="rId2"/>
          <a:stretch/>
        </p:blipFill>
        <p:spPr>
          <a:xfrm>
            <a:off x="4153320" y="3359160"/>
            <a:ext cx="1355040" cy="13791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09" name="Rectangle 2"/>
          <p:cNvSpPr/>
          <p:nvPr/>
        </p:nvSpPr>
        <p:spPr>
          <a:xfrm>
            <a:off x="439200" y="919440"/>
            <a:ext cx="8467560" cy="2499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numCol="1" spcCol="0" lIns="90000" rIns="90000" tIns="45000" bIns="45000" anchor="ctr">
            <a:spAutoFit/>
          </a:bodyPr>
          <a:p>
            <a:pPr defTabSz="914400">
              <a:lnSpc>
                <a:spcPct val="100000"/>
              </a:lnSpc>
              <a:spcAft>
                <a:spcPts val="300"/>
              </a:spcAft>
              <a:tabLst>
                <a:tab algn="l" pos="0"/>
              </a:tabLst>
            </a:pPr>
            <a:r>
              <a:rPr b="1" lang="ru-RU" sz="1200" strike="noStrike" u="none">
                <a:solidFill>
                  <a:srgbClr val="333333"/>
                </a:solidFill>
                <a:effectLst/>
                <a:uFillTx/>
                <a:latin typeface="Arial"/>
                <a:ea typeface="Times New Roman"/>
              </a:rPr>
              <a:t>В данном блоке  указываются цели, текущие и целевые показатели:</a:t>
            </a:r>
            <a:endParaRPr b="0" lang="ru-RU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914400">
              <a:lnSpc>
                <a:spcPct val="100000"/>
              </a:lnSpc>
              <a:spcAft>
                <a:spcPts val="300"/>
              </a:spcAft>
              <a:tabLst>
                <a:tab algn="l" pos="0"/>
              </a:tabLst>
            </a:pPr>
            <a:r>
              <a:rPr b="0" lang="ru-RU" sz="1200" strike="noStrike" u="none">
                <a:solidFill>
                  <a:srgbClr val="0070c0"/>
                </a:solidFill>
                <a:effectLst/>
                <a:uFillTx/>
                <a:latin typeface="Arial"/>
                <a:ea typeface="Times New Roman"/>
              </a:rPr>
              <a:t>Цели должны быть:</a:t>
            </a:r>
            <a:endParaRPr b="0" lang="ru-RU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914400">
              <a:lnSpc>
                <a:spcPct val="100000"/>
              </a:lnSpc>
              <a:tabLst>
                <a:tab algn="l" pos="0"/>
              </a:tabLst>
            </a:pPr>
            <a:r>
              <a:rPr b="0" lang="ru-RU" sz="1200" strike="noStrike" u="none">
                <a:solidFill>
                  <a:srgbClr val="212121"/>
                </a:solidFill>
                <a:effectLst/>
                <a:uFillTx/>
                <a:latin typeface="Arial"/>
                <a:ea typeface="Times New Roman"/>
              </a:rPr>
              <a:t>1. Актуальными, конкретными, достижимыми, ограниченными во времени, измеримыми </a:t>
            </a:r>
            <a:br>
              <a:rPr sz="1200"/>
            </a:br>
            <a:r>
              <a:rPr b="0" lang="ru-RU" sz="1200" strike="noStrike" u="none">
                <a:solidFill>
                  <a:srgbClr val="212121"/>
                </a:solidFill>
                <a:effectLst/>
                <a:uFillTx/>
                <a:latin typeface="Arial"/>
                <a:ea typeface="Times New Roman"/>
              </a:rPr>
              <a:t>(указываться с соответствующими единицами измерений).</a:t>
            </a:r>
            <a:endParaRPr b="0" lang="ru-RU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914400">
              <a:lnSpc>
                <a:spcPct val="100000"/>
              </a:lnSpc>
              <a:spcAft>
                <a:spcPts val="300"/>
              </a:spcAft>
              <a:tabLst>
                <a:tab algn="l" pos="0"/>
              </a:tabLst>
            </a:pPr>
            <a:r>
              <a:rPr b="0" lang="ru-RU" sz="1200" strike="noStrike" u="none">
                <a:solidFill>
                  <a:srgbClr val="212121"/>
                </a:solidFill>
                <a:effectLst/>
                <a:uFillTx/>
                <a:latin typeface="Arial"/>
                <a:ea typeface="Times New Roman"/>
              </a:rPr>
              <a:t>2. Направлены на решение негативных последствий для процесса, указанных  в Блоке 2.</a:t>
            </a:r>
            <a:endParaRPr b="0" lang="ru-RU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914400">
              <a:lnSpc>
                <a:spcPct val="100000"/>
              </a:lnSpc>
              <a:spcAft>
                <a:spcPts val="300"/>
              </a:spcAft>
              <a:tabLst>
                <a:tab algn="l" pos="0"/>
              </a:tabLst>
            </a:pPr>
            <a:r>
              <a:rPr b="0" lang="ru-RU" sz="1200" strike="noStrike" u="none">
                <a:solidFill>
                  <a:srgbClr val="0070c0"/>
                </a:solidFill>
                <a:effectLst/>
                <a:uFillTx/>
                <a:latin typeface="Arial"/>
                <a:ea typeface="Times New Roman"/>
              </a:rPr>
              <a:t>В том числе:</a:t>
            </a:r>
            <a:endParaRPr b="0" lang="ru-RU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914400">
              <a:lnSpc>
                <a:spcPct val="100000"/>
              </a:lnSpc>
              <a:tabLst>
                <a:tab algn="l" pos="0"/>
              </a:tabLst>
            </a:pPr>
            <a:r>
              <a:rPr b="0" lang="ru-RU" sz="1200" strike="noStrike" u="none">
                <a:solidFill>
                  <a:srgbClr val="212121"/>
                </a:solidFill>
                <a:effectLst/>
                <a:uFillTx/>
                <a:latin typeface="Arial"/>
                <a:ea typeface="Cambria"/>
              </a:rPr>
              <a:t>3. Допускается указать также Эффекты - которые невозможно, или затратно оцифровать.</a:t>
            </a:r>
            <a:endParaRPr b="0" lang="ru-RU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just" defTabSz="914400">
              <a:lnSpc>
                <a:spcPct val="100000"/>
              </a:lnSpc>
              <a:spcAft>
                <a:spcPts val="300"/>
              </a:spcAft>
              <a:tabLst>
                <a:tab algn="l" pos="0"/>
              </a:tabLst>
            </a:pPr>
            <a:r>
              <a:rPr b="0" lang="ru-RU" sz="1200" strike="noStrike" u="none">
                <a:solidFill>
                  <a:srgbClr val="0070c0"/>
                </a:solidFill>
                <a:effectLst/>
                <a:uFillTx/>
                <a:latin typeface="Arial"/>
                <a:ea typeface="Times New Roman"/>
              </a:rPr>
              <a:t>Цели не должны содержать:</a:t>
            </a:r>
            <a:endParaRPr b="0" lang="ru-RU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just" defTabSz="914400">
              <a:lnSpc>
                <a:spcPct val="100000"/>
              </a:lnSpc>
              <a:tabLst>
                <a:tab algn="l" pos="0"/>
              </a:tabLst>
            </a:pPr>
            <a:r>
              <a:rPr b="0" lang="ru-RU" sz="1200" strike="noStrike" u="none">
                <a:solidFill>
                  <a:srgbClr val="212121"/>
                </a:solidFill>
                <a:effectLst/>
                <a:uFillTx/>
                <a:latin typeface="Arial"/>
                <a:ea typeface="Times New Roman"/>
              </a:rPr>
              <a:t>1. Мероприятий, направленных на улучшение процесса (например, разгрузка регистратуры, оптимизация работы специалиста, выделение дополнительного времени на обслуживание клиента и т.п.). </a:t>
            </a:r>
            <a:endParaRPr b="0" lang="ru-RU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just" defTabSz="914400">
              <a:lnSpc>
                <a:spcPct val="100000"/>
              </a:lnSpc>
              <a:spcAft>
                <a:spcPts val="601"/>
              </a:spcAft>
              <a:tabLst>
                <a:tab algn="l" pos="0"/>
              </a:tabLst>
            </a:pPr>
            <a:r>
              <a:rPr b="0" lang="ru-RU" sz="1200" strike="noStrike" u="none">
                <a:solidFill>
                  <a:srgbClr val="212121"/>
                </a:solidFill>
                <a:effectLst/>
                <a:uFillTx/>
                <a:latin typeface="Arial"/>
                <a:ea typeface="Times New Roman"/>
              </a:rPr>
              <a:t>2. «Лозунгов» (например, повысить эффективность работы персонала, разработать планы по увеличению дозвона в Call-центр и т.п.). </a:t>
            </a:r>
            <a:endParaRPr b="0" lang="ru-RU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10" name="Прямоугольник 15"/>
          <p:cNvSpPr/>
          <p:nvPr/>
        </p:nvSpPr>
        <p:spPr>
          <a:xfrm>
            <a:off x="312120" y="382680"/>
            <a:ext cx="6887520" cy="336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defTabSz="914400">
              <a:lnSpc>
                <a:spcPct val="100000"/>
              </a:lnSpc>
              <a:tabLst>
                <a:tab algn="l" pos="0"/>
              </a:tabLst>
            </a:pPr>
            <a:r>
              <a:rPr b="1" lang="ru-RU" sz="16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Блок 3: «Цели и плановый эффект»</a:t>
            </a:r>
            <a:endParaRPr b="0" lang="ru-RU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11" name="Rectangle 2"/>
          <p:cNvSpPr/>
          <p:nvPr/>
        </p:nvSpPr>
        <p:spPr>
          <a:xfrm>
            <a:off x="-172800" y="49320"/>
            <a:ext cx="5179320" cy="427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algn="ctr" defTabSz="914400">
              <a:lnSpc>
                <a:spcPct val="100000"/>
              </a:lnSpc>
              <a:tabLst>
                <a:tab algn="l" pos="0"/>
              </a:tabLst>
            </a:pPr>
            <a:r>
              <a:rPr b="1" lang="ru-RU" sz="1800" strike="noStrike" u="none">
                <a:solidFill>
                  <a:srgbClr val="0070c0"/>
                </a:solidFill>
                <a:effectLst/>
                <a:uFillTx/>
                <a:latin typeface="Arial"/>
              </a:rPr>
              <a:t>Шаблон карточки (паспорта) проекта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12" name="Прямоугольник 1"/>
          <p:cNvSpPr/>
          <p:nvPr/>
        </p:nvSpPr>
        <p:spPr>
          <a:xfrm>
            <a:off x="5509800" y="3172320"/>
            <a:ext cx="3397320" cy="1752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just" defTabSz="914400">
              <a:lnSpc>
                <a:spcPct val="100000"/>
              </a:lnSpc>
            </a:pPr>
            <a:r>
              <a:rPr b="1" lang="ru-RU" sz="1200" strike="noStrike" u="none">
                <a:solidFill>
                  <a:srgbClr val="0070c0"/>
                </a:solidFill>
                <a:effectLst/>
                <a:uFillTx/>
                <a:latin typeface="Arial"/>
                <a:ea typeface="Cambria"/>
              </a:rPr>
              <a:t>Целевые</a:t>
            </a:r>
            <a:r>
              <a:rPr b="0" lang="ru-RU" sz="1200" strike="noStrike" u="none">
                <a:solidFill>
                  <a:srgbClr val="0070c0"/>
                </a:solidFill>
                <a:effectLst/>
                <a:uFillTx/>
                <a:latin typeface="Arial"/>
                <a:ea typeface="Cambria"/>
              </a:rPr>
              <a:t> показатели могут уточняться до проведения </a:t>
            </a:r>
            <a:r>
              <a:rPr b="0" lang="en-US" sz="1200" strike="noStrike" u="none">
                <a:solidFill>
                  <a:srgbClr val="0070c0"/>
                </a:solidFill>
                <a:effectLst/>
                <a:uFillTx/>
                <a:latin typeface="Arial"/>
                <a:ea typeface="Cambria"/>
              </a:rPr>
              <a:t>kick-off</a:t>
            </a:r>
            <a:r>
              <a:rPr b="0" lang="ru-RU" sz="1200" strike="noStrike" u="none">
                <a:solidFill>
                  <a:srgbClr val="0070c0"/>
                </a:solidFill>
                <a:effectLst/>
                <a:uFillTx/>
                <a:latin typeface="Arial"/>
                <a:ea typeface="Cambria"/>
              </a:rPr>
              <a:t>, только по согласованию с Заказчиком.</a:t>
            </a:r>
            <a:endParaRPr b="0" lang="ru-RU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just" defTabSz="914400">
              <a:lnSpc>
                <a:spcPct val="100000"/>
              </a:lnSpc>
            </a:pPr>
            <a:r>
              <a:rPr b="0" lang="ru-RU" sz="1200" strike="noStrike" u="none">
                <a:solidFill>
                  <a:srgbClr val="0070c0"/>
                </a:solidFill>
                <a:effectLst/>
                <a:uFillTx/>
                <a:latin typeface="Arial"/>
                <a:ea typeface="Cambria"/>
              </a:rPr>
              <a:t>При невозможности указания в карточке значений </a:t>
            </a:r>
            <a:r>
              <a:rPr b="1" lang="ru-RU" sz="1200" strike="noStrike" u="none">
                <a:solidFill>
                  <a:srgbClr val="0070c0"/>
                </a:solidFill>
                <a:effectLst/>
                <a:uFillTx/>
                <a:latin typeface="Arial"/>
                <a:ea typeface="Cambria"/>
              </a:rPr>
              <a:t>текущих</a:t>
            </a:r>
            <a:r>
              <a:rPr b="0" lang="ru-RU" sz="1200" strike="noStrike" u="none">
                <a:solidFill>
                  <a:srgbClr val="0070c0"/>
                </a:solidFill>
                <a:effectLst/>
                <a:uFillTx/>
                <a:latin typeface="Arial"/>
                <a:ea typeface="Cambria"/>
              </a:rPr>
              <a:t> показателей на момент утверждения в таблице проставляется «Значения будут уточнены в рамках хронометража» с последующей корректировкой карточки проекта</a:t>
            </a:r>
            <a:endParaRPr b="0" lang="ru-RU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13" name="PlaceHolder 1"/>
          <p:cNvSpPr>
            <a:spLocks noGrp="1"/>
          </p:cNvSpPr>
          <p:nvPr>
            <p:ph type="sldNum" idx="47"/>
          </p:nvPr>
        </p:nvSpPr>
        <p:spPr>
          <a:xfrm>
            <a:off x="8490960" y="4678560"/>
            <a:ext cx="625680" cy="3765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lstStyle>
            <a:lvl1pPr indent="0" defTabSz="914400">
              <a:lnSpc>
                <a:spcPct val="100000"/>
              </a:lnSpc>
              <a:buNone/>
              <a:tabLst>
                <a:tab algn="l" pos="0"/>
              </a:tabLst>
              <a:defRPr b="0" lang="ru-RU" sz="1800" strike="noStrike" u="none">
                <a:solidFill>
                  <a:srgbClr val="003274"/>
                </a:solidFill>
                <a:effectLst/>
                <a:uFillTx/>
                <a:latin typeface="Arial"/>
              </a:defRPr>
            </a:lvl1pPr>
          </a:lstStyle>
          <a:p>
            <a:pPr indent="0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800" strike="noStrike" u="none">
                <a:solidFill>
                  <a:srgbClr val="003274"/>
                </a:solidFill>
                <a:effectLst/>
                <a:uFillTx/>
                <a:latin typeface="Arial"/>
              </a:rPr>
              <a:t>5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4" name="Picture 3" descr="http://lantorg.com/files/pictures/blogs/2014/rassylky/0104.jpg"/>
          <p:cNvPicPr/>
          <p:nvPr/>
        </p:nvPicPr>
        <p:blipFill>
          <a:blip r:embed="rId1"/>
          <a:stretch/>
        </p:blipFill>
        <p:spPr>
          <a:xfrm>
            <a:off x="3741480" y="3600000"/>
            <a:ext cx="1355040" cy="13791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15" name="Rectangle 1"/>
          <p:cNvSpPr/>
          <p:nvPr/>
        </p:nvSpPr>
        <p:spPr>
          <a:xfrm>
            <a:off x="201600" y="798480"/>
            <a:ext cx="8813160" cy="2683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numCol="1" spcCol="0" lIns="90000" rIns="90000" tIns="45000" bIns="45000" anchor="ctr">
            <a:spAutoFit/>
          </a:bodyPr>
          <a:p>
            <a:pPr defTabSz="914400">
              <a:lnSpc>
                <a:spcPct val="100000"/>
              </a:lnSpc>
              <a:spcAft>
                <a:spcPts val="300"/>
              </a:spcAft>
              <a:tabLst>
                <a:tab algn="l" pos="0"/>
              </a:tabLst>
            </a:pPr>
            <a:r>
              <a:rPr b="1" lang="ru-RU" sz="1200" strike="noStrike" u="none">
                <a:solidFill>
                  <a:srgbClr val="333333"/>
                </a:solidFill>
                <a:effectLst/>
                <a:uFillTx/>
                <a:latin typeface="Arial"/>
                <a:ea typeface="Times New Roman"/>
              </a:rPr>
              <a:t>В данном блоке  указываются:</a:t>
            </a:r>
            <a:endParaRPr b="0" lang="ru-RU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914400">
              <a:lnSpc>
                <a:spcPct val="100000"/>
              </a:lnSpc>
              <a:spcAft>
                <a:spcPts val="300"/>
              </a:spcAft>
              <a:tabLst>
                <a:tab algn="l" pos="0"/>
              </a:tabLst>
            </a:pPr>
            <a:r>
              <a:rPr b="0" lang="ru-RU" sz="1200" strike="noStrike" u="none">
                <a:solidFill>
                  <a:srgbClr val="0070c0"/>
                </a:solidFill>
                <a:effectLst/>
                <a:uFillTx/>
                <a:latin typeface="Arial"/>
                <a:ea typeface="Times New Roman"/>
              </a:rPr>
              <a:t>Ключевые события этапов проекта с длительностью:</a:t>
            </a:r>
            <a:endParaRPr b="0" lang="ru-RU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1360" indent="-171360" defTabSz="932760">
              <a:lnSpc>
                <a:spcPct val="100000"/>
              </a:lnSpc>
              <a:buClr>
                <a:srgbClr val="212121"/>
              </a:buClr>
              <a:buFont typeface="Arial"/>
              <a:buChar char="•"/>
              <a:tabLst>
                <a:tab algn="l" pos="181080"/>
                <a:tab algn="r" pos="449280"/>
                <a:tab algn="l" pos="539640"/>
                <a:tab algn="r" pos="6300720"/>
              </a:tabLst>
            </a:pPr>
            <a:r>
              <a:rPr b="0" lang="ru-RU" sz="1200" strike="noStrike" u="none">
                <a:solidFill>
                  <a:srgbClr val="212121"/>
                </a:solidFill>
                <a:effectLst/>
                <a:uFillTx/>
                <a:latin typeface="Arial"/>
                <a:ea typeface="Times New Roman"/>
              </a:rPr>
              <a:t>Старт проекта  ~ 0,5 месяца</a:t>
            </a:r>
            <a:endParaRPr b="0" lang="ru-RU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1360" indent="-171360" defTabSz="932760">
              <a:lnSpc>
                <a:spcPct val="100000"/>
              </a:lnSpc>
              <a:buClr>
                <a:srgbClr val="212121"/>
              </a:buClr>
              <a:buFont typeface="Arial"/>
              <a:buChar char="•"/>
              <a:tabLst>
                <a:tab algn="l" pos="181080"/>
                <a:tab algn="r" pos="449280"/>
                <a:tab algn="l" pos="539640"/>
                <a:tab algn="r" pos="6300720"/>
              </a:tabLst>
            </a:pPr>
            <a:r>
              <a:rPr b="0" lang="ru-RU" sz="1200" strike="noStrike" u="none">
                <a:solidFill>
                  <a:srgbClr val="212121"/>
                </a:solidFill>
                <a:effectLst/>
                <a:uFillTx/>
                <a:latin typeface="Arial"/>
                <a:ea typeface="Times New Roman"/>
              </a:rPr>
              <a:t>Диагностика и целевое состояние ~ 1,5 месяца</a:t>
            </a:r>
            <a:endParaRPr b="0" lang="ru-RU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1360" indent="-171360" defTabSz="932760">
              <a:lnSpc>
                <a:spcPct val="100000"/>
              </a:lnSpc>
              <a:buClr>
                <a:srgbClr val="212121"/>
              </a:buClr>
              <a:buFont typeface="Arial"/>
              <a:buChar char="•"/>
              <a:tabLst>
                <a:tab algn="l" pos="181080"/>
                <a:tab algn="r" pos="449280"/>
                <a:tab algn="l" pos="539640"/>
                <a:tab algn="r" pos="6300720"/>
              </a:tabLst>
            </a:pPr>
            <a:r>
              <a:rPr b="0" lang="ru-RU" sz="1200" strike="noStrike" u="none">
                <a:solidFill>
                  <a:srgbClr val="212121"/>
                </a:solidFill>
                <a:effectLst/>
                <a:uFillTx/>
                <a:latin typeface="Arial"/>
                <a:ea typeface="Times New Roman"/>
              </a:rPr>
              <a:t>Внедрение улучшений ~ 3,5 месяца</a:t>
            </a:r>
            <a:endParaRPr b="0" lang="ru-RU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1360" indent="-171360" defTabSz="932760">
              <a:lnSpc>
                <a:spcPct val="100000"/>
              </a:lnSpc>
              <a:spcAft>
                <a:spcPts val="601"/>
              </a:spcAft>
              <a:buClr>
                <a:srgbClr val="212121"/>
              </a:buClr>
              <a:buFont typeface="Arial"/>
              <a:buChar char="•"/>
              <a:tabLst>
                <a:tab algn="l" pos="181080"/>
                <a:tab algn="r" pos="449280"/>
                <a:tab algn="l" pos="539640"/>
                <a:tab algn="r" pos="6300720"/>
              </a:tabLst>
            </a:pPr>
            <a:r>
              <a:rPr b="0" lang="ru-RU" sz="1200" strike="noStrike" u="none">
                <a:solidFill>
                  <a:srgbClr val="212121"/>
                </a:solidFill>
                <a:effectLst/>
                <a:uFillTx/>
                <a:latin typeface="Arial"/>
                <a:ea typeface="Times New Roman"/>
              </a:rPr>
              <a:t>Закрепление результатов и закрытие проекта ~ 0,5 месяца</a:t>
            </a:r>
            <a:endParaRPr b="0" lang="ru-RU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932760">
              <a:lnSpc>
                <a:spcPct val="100000"/>
              </a:lnSpc>
              <a:spcAft>
                <a:spcPts val="300"/>
              </a:spcAft>
              <a:tabLst>
                <a:tab algn="l" pos="0"/>
              </a:tabLst>
            </a:pPr>
            <a:r>
              <a:rPr b="0" lang="ru-RU" sz="1200" strike="noStrike" u="none">
                <a:solidFill>
                  <a:srgbClr val="0070c0"/>
                </a:solidFill>
                <a:effectLst/>
                <a:uFillTx/>
                <a:latin typeface="Arial"/>
                <a:ea typeface="Times New Roman"/>
              </a:rPr>
              <a:t>Внимание:</a:t>
            </a:r>
            <a:endParaRPr b="0" lang="ru-RU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932760">
              <a:lnSpc>
                <a:spcPct val="100000"/>
              </a:lnSpc>
              <a:tabLst>
                <a:tab algn="l" pos="0"/>
              </a:tabLst>
            </a:pPr>
            <a:r>
              <a:rPr b="0" lang="ru-RU" sz="1200" strike="noStrike" u="none">
                <a:solidFill>
                  <a:srgbClr val="212121"/>
                </a:solidFill>
                <a:effectLst/>
                <a:uFillTx/>
                <a:latin typeface="Arial"/>
                <a:ea typeface="Times New Roman"/>
              </a:rPr>
              <a:t>1. Ключевые события этапов проекта – типовые шаги проекта, не являющиеся мероприятиями по улучшению процесса. Они не входят в план мероприятий по улучшению процесса, но могут использоваться для дорожной карты проекта .</a:t>
            </a:r>
            <a:endParaRPr b="0" lang="ru-RU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932760">
              <a:lnSpc>
                <a:spcPct val="100000"/>
              </a:lnSpc>
              <a:tabLst>
                <a:tab algn="l" pos="0"/>
              </a:tabLst>
            </a:pPr>
            <a:r>
              <a:rPr b="0" lang="ru-RU" sz="1200" strike="noStrike" u="none">
                <a:solidFill>
                  <a:srgbClr val="212121"/>
                </a:solidFill>
                <a:effectLst/>
                <a:uFillTx/>
                <a:latin typeface="Arial"/>
                <a:ea typeface="Times New Roman"/>
              </a:rPr>
              <a:t>2. Даты необходимо указывать в формате с ... до ... для возможности последующего мониторинга.</a:t>
            </a:r>
            <a:endParaRPr b="0" lang="ru-RU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932760">
              <a:lnSpc>
                <a:spcPct val="100000"/>
              </a:lnSpc>
              <a:tabLst>
                <a:tab algn="l" pos="0"/>
              </a:tabLst>
            </a:pPr>
            <a:r>
              <a:rPr b="0" lang="ru-RU" sz="1200" strike="noStrike" u="none">
                <a:solidFill>
                  <a:srgbClr val="212121"/>
                </a:solidFill>
                <a:effectLst/>
                <a:uFillTx/>
                <a:latin typeface="Arial"/>
                <a:ea typeface="Times New Roman"/>
              </a:rPr>
              <a:t>3. Рекомендованная длительность проекта 6</a:t>
            </a:r>
            <a:r>
              <a:rPr b="0" lang="en-US" sz="1200" strike="noStrike" u="none">
                <a:solidFill>
                  <a:srgbClr val="212121"/>
                </a:solidFill>
                <a:effectLst/>
                <a:uFillTx/>
                <a:latin typeface="Arial"/>
                <a:ea typeface="Times New Roman"/>
              </a:rPr>
              <a:t>±</a:t>
            </a:r>
            <a:r>
              <a:rPr b="0" lang="ru-RU" sz="1200" strike="noStrike" u="none">
                <a:solidFill>
                  <a:srgbClr val="212121"/>
                </a:solidFill>
                <a:effectLst/>
                <a:uFillTx/>
                <a:latin typeface="Arial"/>
                <a:ea typeface="Times New Roman"/>
              </a:rPr>
              <a:t>2 месяцев, в зависимости от масштабности его периметра и границ.</a:t>
            </a:r>
            <a:endParaRPr b="0" lang="ru-RU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932760">
              <a:lnSpc>
                <a:spcPct val="100000"/>
              </a:lnSpc>
              <a:tabLst>
                <a:tab algn="l" pos="0"/>
              </a:tabLst>
            </a:pPr>
            <a:r>
              <a:rPr b="0" lang="ru-RU" sz="1200" strike="noStrike" u="none">
                <a:solidFill>
                  <a:srgbClr val="212121"/>
                </a:solidFill>
                <a:effectLst/>
                <a:uFillTx/>
                <a:latin typeface="Arial"/>
                <a:ea typeface="Times New Roman"/>
              </a:rPr>
              <a:t>4. При продолжительности работ по проекту более 12 месяцев, необходимо разделить проект на полугодия с расчетом и постановкой целей на каждые 6 месяцев реализации проекта. </a:t>
            </a:r>
            <a:endParaRPr b="0" lang="ru-RU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316" name="Рисунок 1" descr=""/>
          <p:cNvPicPr/>
          <p:nvPr/>
        </p:nvPicPr>
        <p:blipFill>
          <a:blip r:embed="rId2"/>
          <a:stretch/>
        </p:blipFill>
        <p:spPr>
          <a:xfrm>
            <a:off x="5469480" y="3451680"/>
            <a:ext cx="2997360" cy="16549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17" name="Прямоугольник 4"/>
          <p:cNvSpPr/>
          <p:nvPr/>
        </p:nvSpPr>
        <p:spPr>
          <a:xfrm>
            <a:off x="-344880" y="4146120"/>
            <a:ext cx="3034080" cy="727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marL="540360" algn="just" defTabSz="914400">
              <a:lnSpc>
                <a:spcPct val="115000"/>
              </a:lnSpc>
              <a:tabLst>
                <a:tab algn="l" pos="180360"/>
                <a:tab algn="l" pos="449640"/>
                <a:tab algn="l" pos="540360"/>
                <a:tab algn="r" pos="6301080"/>
              </a:tabLst>
            </a:pPr>
            <a:r>
              <a:rPr b="0" lang="ru-RU" sz="1200" strike="noStrike" u="none">
                <a:solidFill>
                  <a:srgbClr val="0070c0"/>
                </a:solidFill>
                <a:effectLst/>
                <a:uFillTx/>
                <a:latin typeface="Arial"/>
                <a:ea typeface="Arial"/>
              </a:rPr>
              <a:t>Формулировки этапов могут </a:t>
            </a:r>
            <a:endParaRPr b="0" lang="ru-RU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540360" algn="just" defTabSz="914400">
              <a:lnSpc>
                <a:spcPct val="115000"/>
              </a:lnSpc>
              <a:tabLst>
                <a:tab algn="l" pos="180360"/>
                <a:tab algn="l" pos="449640"/>
                <a:tab algn="l" pos="540360"/>
                <a:tab algn="r" pos="6301080"/>
              </a:tabLst>
            </a:pPr>
            <a:r>
              <a:rPr b="0" lang="ru-RU" sz="1200" strike="noStrike" u="none">
                <a:solidFill>
                  <a:srgbClr val="0070c0"/>
                </a:solidFill>
                <a:effectLst/>
                <a:uFillTx/>
                <a:latin typeface="Arial"/>
                <a:ea typeface="Arial"/>
              </a:rPr>
              <a:t>отличаться от представленных, без потери смысла.</a:t>
            </a:r>
            <a:endParaRPr b="0" lang="ru-RU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18" name="Rectangle 4"/>
          <p:cNvSpPr/>
          <p:nvPr/>
        </p:nvSpPr>
        <p:spPr>
          <a:xfrm>
            <a:off x="0" y="0"/>
            <a:ext cx="5179320" cy="427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algn="ctr" defTabSz="914400">
              <a:lnSpc>
                <a:spcPct val="100000"/>
              </a:lnSpc>
              <a:tabLst>
                <a:tab algn="l" pos="0"/>
              </a:tabLst>
            </a:pPr>
            <a:r>
              <a:rPr b="1" lang="ru-RU" sz="1800" strike="noStrike" u="none">
                <a:solidFill>
                  <a:srgbClr val="0070c0"/>
                </a:solidFill>
                <a:effectLst/>
                <a:uFillTx/>
                <a:latin typeface="Arial"/>
              </a:rPr>
              <a:t>Шаблон карточки (паспорта) проекта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19" name="Прямоугольник 5"/>
          <p:cNvSpPr/>
          <p:nvPr/>
        </p:nvSpPr>
        <p:spPr>
          <a:xfrm>
            <a:off x="-601920" y="307080"/>
            <a:ext cx="7599240" cy="382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marL="540360" indent="449640" algn="just" defTabSz="914400">
              <a:lnSpc>
                <a:spcPct val="115000"/>
              </a:lnSpc>
              <a:spcBef>
                <a:spcPts val="1001"/>
              </a:spcBef>
              <a:tabLst>
                <a:tab algn="l" pos="0"/>
              </a:tabLst>
            </a:pPr>
            <a:r>
              <a:rPr b="1" lang="ru-RU" sz="16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Блок 4: «Ключевые события проекта»</a:t>
            </a:r>
            <a:endParaRPr b="0" lang="ru-RU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20" name="Прямоугольник 6"/>
          <p:cNvSpPr/>
          <p:nvPr/>
        </p:nvSpPr>
        <p:spPr>
          <a:xfrm>
            <a:off x="-344880" y="3583440"/>
            <a:ext cx="4212360" cy="515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marL="540360" algn="just" defTabSz="914400">
              <a:lnSpc>
                <a:spcPct val="115000"/>
              </a:lnSpc>
              <a:tabLst>
                <a:tab algn="l" pos="180360"/>
                <a:tab algn="l" pos="449640"/>
                <a:tab algn="l" pos="540360"/>
                <a:tab algn="r" pos="6301080"/>
              </a:tabLst>
            </a:pPr>
            <a:r>
              <a:rPr b="0" lang="ru-RU" sz="1200" strike="noStrike" u="none">
                <a:solidFill>
                  <a:srgbClr val="0070c0"/>
                </a:solidFill>
                <a:effectLst/>
                <a:uFillTx/>
                <a:latin typeface="Arial"/>
                <a:ea typeface="Arial"/>
              </a:rPr>
              <a:t>Эффективная/рекомендуемая продолжительность проекта – 6 мес. (+/- 2 мес). </a:t>
            </a:r>
            <a:endParaRPr b="0" lang="ru-RU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21" name="PlaceHolder 1"/>
          <p:cNvSpPr>
            <a:spLocks noGrp="1"/>
          </p:cNvSpPr>
          <p:nvPr>
            <p:ph type="sldNum" idx="48"/>
          </p:nvPr>
        </p:nvSpPr>
        <p:spPr>
          <a:xfrm>
            <a:off x="8490960" y="4678560"/>
            <a:ext cx="625680" cy="3765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lstStyle>
            <a:lvl1pPr indent="0" defTabSz="914400">
              <a:lnSpc>
                <a:spcPct val="100000"/>
              </a:lnSpc>
              <a:buNone/>
              <a:tabLst>
                <a:tab algn="l" pos="0"/>
              </a:tabLst>
              <a:defRPr b="0" lang="ru-RU" sz="1800" strike="noStrike" u="none">
                <a:solidFill>
                  <a:srgbClr val="003274"/>
                </a:solidFill>
                <a:effectLst/>
                <a:uFillTx/>
                <a:latin typeface="Arial"/>
              </a:defRPr>
            </a:lvl1pPr>
          </a:lstStyle>
          <a:p>
            <a:pPr indent="0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800" strike="noStrike" u="none">
                <a:solidFill>
                  <a:srgbClr val="003274"/>
                </a:solidFill>
                <a:effectLst/>
                <a:uFillTx/>
                <a:latin typeface="Arial"/>
              </a:rPr>
              <a:t>6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Титульный слайд">
  <a:themeElements>
    <a:clrScheme name="Office Them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Классическая 2">
      <a:majorFont>
        <a:latin typeface="Arial" pitchFamily="0" charset="1"/>
        <a:ea typeface=""/>
        <a:cs typeface=""/>
      </a:majorFont>
      <a:minorFont>
        <a:latin typeface="Arial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 l="0" t="0" r="0" b="0"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 l="0" t="0" r="0" b="0"/>
        </a:gradFill>
      </a:fillStyleLst>
      <a:lnStyleLst>
        <a:ln w="6350" cap="flat" cmpd="sng" algn="ctr">
          <a:prstDash val="solid"/>
          <a:miter lim="800000"/>
        </a:ln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 l="0" t="0" r="0" b="0"/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Текст картинка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itchFamily="0" charset="1"/>
        <a:ea typeface=""/>
        <a:cs typeface=""/>
      </a:majorFont>
      <a:minorFont>
        <a:latin typeface="Calibri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 l="0" t="0" r="0" b="0"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 l="0" t="0" r="0" b="0"/>
        </a:gradFill>
      </a:fillStyleLst>
      <a:lnStyleLst>
        <a:ln w="6350" cap="flat" cmpd="sng" algn="ctr">
          <a:prstDash val="solid"/>
          <a:miter lim="800000"/>
        </a:ln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 l="0" t="0" r="0" b="0"/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Текст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itchFamily="0" charset="1"/>
        <a:ea typeface=""/>
        <a:cs typeface=""/>
      </a:majorFont>
      <a:minorFont>
        <a:latin typeface="Calibri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 l="0" t="0" r="0" b="0"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 l="0" t="0" r="0" b="0"/>
        </a:gradFill>
      </a:fillStyleLst>
      <a:lnStyleLst>
        <a:ln w="6350" cap="flat" cmpd="sng" algn="ctr">
          <a:prstDash val="solid"/>
          <a:miter lim="800000"/>
        </a:ln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 l="0" t="0" r="0" b="0"/>
        </a:gradFill>
      </a:bgFillStyleLst>
    </a:fmtScheme>
  </a:themeElements>
</a:theme>
</file>

<file path=ppt/theme/theme4.xml><?xml version="1.0" encoding="utf-8"?>
<a:theme xmlns:a="http://schemas.openxmlformats.org/drawingml/2006/main" xmlns:r="http://schemas.openxmlformats.org/officeDocument/2006/relationships" name="Диаграммы">
  <a:themeElements>
    <a:clrScheme name="тема для слайдов с диаграммами">
      <a:dk1>
        <a:srgbClr val="414042"/>
      </a:dk1>
      <a:lt1>
        <a:srgbClr val="ffffff"/>
      </a:lt1>
      <a:dk2>
        <a:srgbClr val="ffffff"/>
      </a:dk2>
      <a:lt2>
        <a:srgbClr val="ffffff"/>
      </a:lt2>
      <a:accent1>
        <a:srgbClr val="293d6d"/>
      </a:accent1>
      <a:accent2>
        <a:srgbClr val="456ea9"/>
      </a:accent2>
      <a:accent3>
        <a:srgbClr val="68b0e0"/>
      </a:accent3>
      <a:accent4>
        <a:srgbClr val="acc44d"/>
      </a:accent4>
      <a:accent5>
        <a:srgbClr val="4c9d8d"/>
      </a:accent5>
      <a:accent6>
        <a:srgbClr val="7f7f7f"/>
      </a:accent6>
      <a:hlink>
        <a:srgbClr val="414042"/>
      </a:hlink>
      <a:folHlink>
        <a:srgbClr val="414042"/>
      </a:folHlink>
    </a:clrScheme>
    <a:fontScheme name="Office">
      <a:majorFont>
        <a:latin typeface="Calibri Light" pitchFamily="0" charset="1"/>
        <a:ea typeface=""/>
        <a:cs typeface=""/>
      </a:majorFont>
      <a:minorFont>
        <a:latin typeface="Calibri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 l="0" t="0" r="0" b="0"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 l="0" t="0" r="0" b="0"/>
        </a:gradFill>
      </a:fillStyleLst>
      <a:lnStyleLst>
        <a:ln w="6350" cap="flat" cmpd="sng" algn="ctr">
          <a:prstDash val="solid"/>
          <a:miter lim="800000"/>
        </a:ln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 l="0" t="0" r="0" b="0"/>
        </a:gradFill>
      </a:bgFillStyleLst>
    </a:fmtScheme>
  </a:themeElements>
</a:theme>
</file>

<file path=ppt/theme/theme5.xml><?xml version="1.0" encoding="utf-8"?>
<a:theme xmlns:a="http://schemas.openxmlformats.org/drawingml/2006/main" xmlns:r="http://schemas.openxmlformats.org/officeDocument/2006/relationships" name="Текст диаграмма">
  <a:themeElements>
    <a:clrScheme name="тема для слайдов текст-диаграмма">
      <a:dk1>
        <a:srgbClr val="414042"/>
      </a:dk1>
      <a:lt1>
        <a:srgbClr val="ffffff"/>
      </a:lt1>
      <a:dk2>
        <a:srgbClr val="ffffff"/>
      </a:dk2>
      <a:lt2>
        <a:srgbClr val="ffffff"/>
      </a:lt2>
      <a:accent1>
        <a:srgbClr val="eba444"/>
      </a:accent1>
      <a:accent2>
        <a:srgbClr val="f06942"/>
      </a:accent2>
      <a:accent3>
        <a:srgbClr val="ad5483"/>
      </a:accent3>
      <a:accent4>
        <a:srgbClr val="456ea9"/>
      </a:accent4>
      <a:accent5>
        <a:srgbClr val="68b0e0"/>
      </a:accent5>
      <a:accent6>
        <a:srgbClr val="259789"/>
      </a:accent6>
      <a:hlink>
        <a:srgbClr val="414042"/>
      </a:hlink>
      <a:folHlink>
        <a:srgbClr val="414042"/>
      </a:folHlink>
    </a:clrScheme>
    <a:fontScheme name="Office">
      <a:majorFont>
        <a:latin typeface="Calibri Light" pitchFamily="0" charset="1"/>
        <a:ea typeface=""/>
        <a:cs typeface=""/>
      </a:majorFont>
      <a:minorFont>
        <a:latin typeface="Calibri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 l="0" t="0" r="0" b="0"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 l="0" t="0" r="0" b="0"/>
        </a:gradFill>
      </a:fillStyleLst>
      <a:lnStyleLst>
        <a:ln w="6350" cap="flat" cmpd="sng" algn="ctr">
          <a:prstDash val="solid"/>
          <a:miter lim="800000"/>
        </a:ln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 l="0" t="0" r="0" b="0"/>
        </a:gradFill>
      </a:bgFillStyleLst>
    </a:fmtScheme>
  </a:themeElements>
</a:theme>
</file>

<file path=ppt/theme/theme6.xml><?xml version="1.0" encoding="utf-8"?>
<a:theme xmlns:a="http://schemas.openxmlformats.org/drawingml/2006/main" xmlns:r="http://schemas.openxmlformats.org/officeDocument/2006/relationships" name="b-default">
  <a:themeElements>
    <a:clrScheme name="b-default 7">
      <a:dk1>
        <a:srgbClr val="414142"/>
      </a:dk1>
      <a:lt1>
        <a:srgbClr val="ffffff"/>
      </a:lt1>
      <a:dk2>
        <a:srgbClr val="003274"/>
      </a:dk2>
      <a:lt2>
        <a:srgbClr val="808080"/>
      </a:lt2>
      <a:accent1>
        <a:srgbClr val="f37d07"/>
      </a:accent1>
      <a:accent2>
        <a:srgbClr val="4596d1"/>
      </a:accent2>
      <a:accent3>
        <a:srgbClr val="ffffff"/>
      </a:accent3>
      <a:accent4>
        <a:srgbClr val="363637"/>
      </a:accent4>
      <a:accent5>
        <a:srgbClr val="f8bfaa"/>
      </a:accent5>
      <a:accent6>
        <a:srgbClr val="3e87bd"/>
      </a:accent6>
      <a:hlink>
        <a:srgbClr val="003274"/>
      </a:hlink>
      <a:folHlink>
        <a:srgbClr val="025ea1"/>
      </a:folHlink>
    </a:clrScheme>
    <a:fontScheme name="b-default">
      <a:majorFont>
        <a:latin typeface="Arial" pitchFamily="0" charset="1"/>
        <a:ea typeface=""/>
        <a:cs typeface="Arial" pitchFamily="0" charset="1"/>
      </a:majorFont>
      <a:minorFont>
        <a:latin typeface="Arial" pitchFamily="0" charset="1"/>
        <a:ea typeface=""/>
        <a:cs typeface="Arial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7.xml><?xml version="1.0" encoding="utf-8"?>
<a:theme xmlns:a="http://schemas.openxmlformats.org/drawingml/2006/main" xmlns:r="http://schemas.openxmlformats.org/officeDocument/2006/relationships" name="1_b-default">
  <a:themeElements>
    <a:clrScheme name="b-default 7">
      <a:dk1>
        <a:srgbClr val="414142"/>
      </a:dk1>
      <a:lt1>
        <a:srgbClr val="ffffff"/>
      </a:lt1>
      <a:dk2>
        <a:srgbClr val="003274"/>
      </a:dk2>
      <a:lt2>
        <a:srgbClr val="808080"/>
      </a:lt2>
      <a:accent1>
        <a:srgbClr val="f37d07"/>
      </a:accent1>
      <a:accent2>
        <a:srgbClr val="4596d1"/>
      </a:accent2>
      <a:accent3>
        <a:srgbClr val="ffffff"/>
      </a:accent3>
      <a:accent4>
        <a:srgbClr val="363637"/>
      </a:accent4>
      <a:accent5>
        <a:srgbClr val="f8bfaa"/>
      </a:accent5>
      <a:accent6>
        <a:srgbClr val="3e87bd"/>
      </a:accent6>
      <a:hlink>
        <a:srgbClr val="003274"/>
      </a:hlink>
      <a:folHlink>
        <a:srgbClr val="025ea1"/>
      </a:folHlink>
    </a:clrScheme>
    <a:fontScheme name="b-default">
      <a:majorFont>
        <a:latin typeface="Arial" pitchFamily="0" charset="1"/>
        <a:ea typeface=""/>
        <a:cs typeface="Arial" pitchFamily="0" charset="1"/>
      </a:majorFont>
      <a:minorFont>
        <a:latin typeface="Arial" pitchFamily="0" charset="1"/>
        <a:ea typeface=""/>
        <a:cs typeface="Arial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8.xml><?xml version="1.0" encoding="utf-8"?>
<a:theme xmlns:a="http://schemas.openxmlformats.org/drawingml/2006/main" xmlns:r="http://schemas.openxmlformats.org/officeDocument/2006/relationships" name="2_b-default">
  <a:themeElements>
    <a:clrScheme name="b-default 7">
      <a:dk1>
        <a:srgbClr val="414142"/>
      </a:dk1>
      <a:lt1>
        <a:srgbClr val="ffffff"/>
      </a:lt1>
      <a:dk2>
        <a:srgbClr val="003274"/>
      </a:dk2>
      <a:lt2>
        <a:srgbClr val="808080"/>
      </a:lt2>
      <a:accent1>
        <a:srgbClr val="f37d07"/>
      </a:accent1>
      <a:accent2>
        <a:srgbClr val="4596d1"/>
      </a:accent2>
      <a:accent3>
        <a:srgbClr val="ffffff"/>
      </a:accent3>
      <a:accent4>
        <a:srgbClr val="363637"/>
      </a:accent4>
      <a:accent5>
        <a:srgbClr val="f8bfaa"/>
      </a:accent5>
      <a:accent6>
        <a:srgbClr val="3e87bd"/>
      </a:accent6>
      <a:hlink>
        <a:srgbClr val="003274"/>
      </a:hlink>
      <a:folHlink>
        <a:srgbClr val="025ea1"/>
      </a:folHlink>
    </a:clrScheme>
    <a:fontScheme name="b-default">
      <a:majorFont>
        <a:latin typeface="Arial" pitchFamily="0" charset="1"/>
        <a:ea typeface=""/>
        <a:cs typeface="Arial" pitchFamily="0" charset="1"/>
      </a:majorFont>
      <a:minorFont>
        <a:latin typeface="Arial" pitchFamily="0" charset="1"/>
        <a:ea typeface=""/>
        <a:cs typeface="Arial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9.xml><?xml version="1.0" encoding="utf-8"?>
<a:theme xmlns:a="http://schemas.openxmlformats.org/drawingml/2006/main" xmlns:r="http://schemas.openxmlformats.org/officeDocument/2006/relationships" name="1_Диаграммы">
  <a:themeElements>
    <a:clrScheme name="тема для слайдов с диаграммами">
      <a:dk1>
        <a:srgbClr val="414042"/>
      </a:dk1>
      <a:lt1>
        <a:srgbClr val="ffffff"/>
      </a:lt1>
      <a:dk2>
        <a:srgbClr val="ffffff"/>
      </a:dk2>
      <a:lt2>
        <a:srgbClr val="ffffff"/>
      </a:lt2>
      <a:accent1>
        <a:srgbClr val="293d6d"/>
      </a:accent1>
      <a:accent2>
        <a:srgbClr val="456ea9"/>
      </a:accent2>
      <a:accent3>
        <a:srgbClr val="68b0e0"/>
      </a:accent3>
      <a:accent4>
        <a:srgbClr val="acc44d"/>
      </a:accent4>
      <a:accent5>
        <a:srgbClr val="4c9d8d"/>
      </a:accent5>
      <a:accent6>
        <a:srgbClr val="7f7f7f"/>
      </a:accent6>
      <a:hlink>
        <a:srgbClr val="414042"/>
      </a:hlink>
      <a:folHlink>
        <a:srgbClr val="414042"/>
      </a:folHlink>
    </a:clrScheme>
    <a:fontScheme name="Office">
      <a:majorFont>
        <a:latin typeface="Calibri Light" pitchFamily="0" charset="1"/>
        <a:ea typeface=""/>
        <a:cs typeface=""/>
      </a:majorFont>
      <a:minorFont>
        <a:latin typeface="Calibri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 l="0" t="0" r="0" b="0"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 l="0" t="0" r="0" b="0"/>
        </a:gradFill>
      </a:fillStyleLst>
      <a:lnStyleLst>
        <a:ln w="6350" cap="flat" cmpd="sng" algn="ctr">
          <a:prstDash val="solid"/>
          <a:miter lim="800000"/>
        </a:ln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 l="0" t="0" r="0" b="0"/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>Presentation_16x9_white_template</Template>
  <TotalTime>3719</TotalTime>
  <Application>LibreOffice/25.8.3.2$Windows_X86_64 LibreOffice_project/8ca8d55c161d602844f5428fa4b58097424e324e</Application>
  <AppVersion>15.0000</AppVersion>
  <Words>1633</Words>
  <Paragraphs>301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2019-09-24T12:37:05Z</dcterms:created>
  <dc:creator>Анна Хомякова</dc:creator>
  <dc:description/>
  <dc:language>ru-RU</dc:language>
  <cp:lastModifiedBy/>
  <dcterms:modified xsi:type="dcterms:W3CDTF">2026-01-14T10:44:25Z</dcterms:modified>
  <cp:revision>238</cp:revision>
  <dc:subject/>
  <dc:title>Презентация PowerPoint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Format">
    <vt:lpwstr>Произвольный</vt:lpwstr>
  </property>
  <property fmtid="{D5CDD505-2E9C-101B-9397-08002B2CF9AE}" pid="3" name="Slides">
    <vt:i4>18</vt:i4>
  </property>
</Properties>
</file>